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59fd91a86c5f4622" /><Relationship Type="http://schemas.openxmlformats.org/officeDocument/2006/relationships/extended-properties" Target="/docProps/app.xml" Id="R3c4d3e831a814abf" /><Relationship Type="http://schemas.openxmlformats.org/officeDocument/2006/relationships/officeDocument" Target="/ppt/presentation.xml" Id="Rf5e89c909d384fef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c2810b8930e54d0f"/>
  </p:sldMasterIdLst>
  <p:notesMasterIdLst>
    <p:notesMasterId xmlns:r="http://schemas.openxmlformats.org/officeDocument/2006/relationships" r:id="R1ca9ce94b0014f95"/>
  </p:notesMasterIdLst>
  <p:sldIdLst>
    <p:sldId xmlns:r="http://schemas.openxmlformats.org/officeDocument/2006/relationships" id="256" r:id="R6ef9c7ae73894702"/>
    <p:sldId xmlns:r="http://schemas.openxmlformats.org/officeDocument/2006/relationships" id="257" r:id="Re945411b0c5446c6"/>
    <p:sldId xmlns:r="http://schemas.openxmlformats.org/officeDocument/2006/relationships" id="258" r:id="R0e1b038aa3074d74"/>
    <p:sldId xmlns:r="http://schemas.openxmlformats.org/officeDocument/2006/relationships" id="259" r:id="R659e1eb4275c4dbc"/>
    <p:sldId xmlns:r="http://schemas.openxmlformats.org/officeDocument/2006/relationships" id="260" r:id="R37eb19479b2648a8"/>
    <p:sldId xmlns:r="http://schemas.openxmlformats.org/officeDocument/2006/relationships" id="261" r:id="R85b6771fc3934378"/>
    <p:sldId xmlns:r="http://schemas.openxmlformats.org/officeDocument/2006/relationships" id="262" r:id="Rbf2574d64ca845d7"/>
    <p:sldId xmlns:r="http://schemas.openxmlformats.org/officeDocument/2006/relationships" id="263" r:id="R6fa1042f9aca463e"/>
    <p:sldId xmlns:r="http://schemas.openxmlformats.org/officeDocument/2006/relationships" id="264" r:id="R1aa2247a1e5c48f5"/>
    <p:sldId xmlns:r="http://schemas.openxmlformats.org/officeDocument/2006/relationships" id="265" r:id="R092ef0650cfe4b77"/>
    <p:sldId xmlns:r="http://schemas.openxmlformats.org/officeDocument/2006/relationships" id="266" r:id="R133501cb9a11450d"/>
    <p:sldId xmlns:r="http://schemas.openxmlformats.org/officeDocument/2006/relationships" id="267" r:id="Ra80d1dcc47c34198"/>
    <p:sldId xmlns:r="http://schemas.openxmlformats.org/officeDocument/2006/relationships" id="268" r:id="R92188fe52ea34ced"/>
    <p:sldId xmlns:r="http://schemas.openxmlformats.org/officeDocument/2006/relationships" id="269" r:id="R5a468df909864baa"/>
    <p:sldId xmlns:r="http://schemas.openxmlformats.org/officeDocument/2006/relationships" id="270" r:id="R13a64b2b3b06470e"/>
    <p:sldId xmlns:r="http://schemas.openxmlformats.org/officeDocument/2006/relationships" id="271" r:id="R57993254c4ab44f2"/>
    <p:sldId xmlns:r="http://schemas.openxmlformats.org/officeDocument/2006/relationships" id="272" r:id="Rdecb94eb12214b2d"/>
    <p:sldId xmlns:r="http://schemas.openxmlformats.org/officeDocument/2006/relationships" id="273" r:id="R090bc8fc72d345c8"/>
    <p:sldId xmlns:r="http://schemas.openxmlformats.org/officeDocument/2006/relationships" id="274" r:id="R6a3dd344b9574852"/>
    <p:sldId xmlns:r="http://schemas.openxmlformats.org/officeDocument/2006/relationships" id="275" r:id="R51f00d28bf3c4dc7"/>
    <p:sldId xmlns:r="http://schemas.openxmlformats.org/officeDocument/2006/relationships" id="276" r:id="Rf9be11a1b92644a4"/>
    <p:sldId xmlns:r="http://schemas.openxmlformats.org/officeDocument/2006/relationships" id="277" r:id="R76471e14d9bb425b"/>
    <p:sldId xmlns:r="http://schemas.openxmlformats.org/officeDocument/2006/relationships" id="278" r:id="R1caf9946392447f2"/>
    <p:sldId xmlns:r="http://schemas.openxmlformats.org/officeDocument/2006/relationships" id="279" r:id="Rb5808f20daf04176"/>
    <p:sldId xmlns:r="http://schemas.openxmlformats.org/officeDocument/2006/relationships" id="280" r:id="R9db3d6083fc044c5"/>
    <p:sldId xmlns:r="http://schemas.openxmlformats.org/officeDocument/2006/relationships" id="281" r:id="R790737e7678245f4"/>
    <p:sldId xmlns:r="http://schemas.openxmlformats.org/officeDocument/2006/relationships" id="282" r:id="Rb640c0913f3d45c1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e320e2740cba4f2a" /><Relationship Type="http://schemas.openxmlformats.org/officeDocument/2006/relationships/slideMaster" Target="/ppt/slideMasters/slideMaster1.xml" Id="Rc2810b8930e54d0f" /><Relationship Type="http://schemas.openxmlformats.org/officeDocument/2006/relationships/notesMaster" Target="/ppt/notesMasters/notesMaster1.xml" Id="R1ca9ce94b0014f95" /><Relationship Type="http://schemas.openxmlformats.org/officeDocument/2006/relationships/presProps" Target="/ppt/presProps.xml" Id="R8ef4a4eda70b4eea" /><Relationship Type="http://schemas.openxmlformats.org/officeDocument/2006/relationships/tableStyles" Target="/ppt/tableStyles.xml" Id="Rfec498e7c47941b8" /><Relationship Type="http://schemas.openxmlformats.org/officeDocument/2006/relationships/slide" Target="/ppt/slides/slide1.xml" Id="R6ef9c7ae73894702" /><Relationship Type="http://schemas.openxmlformats.org/officeDocument/2006/relationships/slide" Target="/ppt/slides/slide2.xml" Id="Re945411b0c5446c6" /><Relationship Type="http://schemas.openxmlformats.org/officeDocument/2006/relationships/slide" Target="/ppt/slides/slide3.xml" Id="R0e1b038aa3074d74" /><Relationship Type="http://schemas.openxmlformats.org/officeDocument/2006/relationships/slide" Target="/ppt/slides/slide4.xml" Id="R659e1eb4275c4dbc" /><Relationship Type="http://schemas.openxmlformats.org/officeDocument/2006/relationships/slide" Target="/ppt/slides/slide5.xml" Id="R37eb19479b2648a8" /><Relationship Type="http://schemas.openxmlformats.org/officeDocument/2006/relationships/slide" Target="/ppt/slides/slide6.xml" Id="R85b6771fc3934378" /><Relationship Type="http://schemas.openxmlformats.org/officeDocument/2006/relationships/slide" Target="/ppt/slides/slide7.xml" Id="Rbf2574d64ca845d7" /><Relationship Type="http://schemas.openxmlformats.org/officeDocument/2006/relationships/slide" Target="/ppt/slides/slide8.xml" Id="R6fa1042f9aca463e" /><Relationship Type="http://schemas.openxmlformats.org/officeDocument/2006/relationships/slide" Target="/ppt/slides/slide9.xml" Id="R1aa2247a1e5c48f5" /><Relationship Type="http://schemas.openxmlformats.org/officeDocument/2006/relationships/slide" Target="/ppt/slides/slide10.xml" Id="R092ef0650cfe4b77" /><Relationship Type="http://schemas.openxmlformats.org/officeDocument/2006/relationships/slide" Target="/ppt/slides/slide11.xml" Id="R133501cb9a11450d" /><Relationship Type="http://schemas.openxmlformats.org/officeDocument/2006/relationships/slide" Target="/ppt/slides/slide12.xml" Id="Ra80d1dcc47c34198" /><Relationship Type="http://schemas.openxmlformats.org/officeDocument/2006/relationships/slide" Target="/ppt/slides/slide13.xml" Id="R92188fe52ea34ced" /><Relationship Type="http://schemas.openxmlformats.org/officeDocument/2006/relationships/slide" Target="/ppt/slides/slide14.xml" Id="R5a468df909864baa" /><Relationship Type="http://schemas.openxmlformats.org/officeDocument/2006/relationships/slide" Target="/ppt/slides/slide15.xml" Id="R13a64b2b3b06470e" /><Relationship Type="http://schemas.openxmlformats.org/officeDocument/2006/relationships/slide" Target="/ppt/slides/slide16.xml" Id="R57993254c4ab44f2" /><Relationship Type="http://schemas.openxmlformats.org/officeDocument/2006/relationships/slide" Target="/ppt/slides/slide17.xml" Id="Rdecb94eb12214b2d" /><Relationship Type="http://schemas.openxmlformats.org/officeDocument/2006/relationships/slide" Target="/ppt/slides/slide18.xml" Id="R090bc8fc72d345c8" /><Relationship Type="http://schemas.openxmlformats.org/officeDocument/2006/relationships/slide" Target="/ppt/slides/slide19.xml" Id="R6a3dd344b9574852" /><Relationship Type="http://schemas.openxmlformats.org/officeDocument/2006/relationships/slide" Target="/ppt/slides/slide20.xml" Id="R51f00d28bf3c4dc7" /><Relationship Type="http://schemas.openxmlformats.org/officeDocument/2006/relationships/slide" Target="/ppt/slides/slide21.xml" Id="Rf9be11a1b92644a4" /><Relationship Type="http://schemas.openxmlformats.org/officeDocument/2006/relationships/slide" Target="/ppt/slides/slide22.xml" Id="R76471e14d9bb425b" /><Relationship Type="http://schemas.openxmlformats.org/officeDocument/2006/relationships/slide" Target="/ppt/slides/slide23.xml" Id="R1caf9946392447f2" /><Relationship Type="http://schemas.openxmlformats.org/officeDocument/2006/relationships/slide" Target="/ppt/slides/slide24.xml" Id="Rb5808f20daf04176" /><Relationship Type="http://schemas.openxmlformats.org/officeDocument/2006/relationships/slide" Target="/ppt/slides/slide25.xml" Id="R9db3d6083fc044c5" /><Relationship Type="http://schemas.openxmlformats.org/officeDocument/2006/relationships/slide" Target="/ppt/slides/slide26.xml" Id="R790737e7678245f4" /><Relationship Type="http://schemas.openxmlformats.org/officeDocument/2006/relationships/slide" Target="/ppt/slides/slide27.xml" Id="Rb640c0913f3d45c1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8d2ebf3a6b9e4c70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6b1090883e814aa9" /><Relationship Type="http://schemas.openxmlformats.org/officeDocument/2006/relationships/notesMaster" Target="/ppt/notesMasters/notesMaster1.xml" Id="R1ec7dfa4759b426d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5d4103c7101a4095" /><Relationship Type="http://schemas.openxmlformats.org/officeDocument/2006/relationships/notesMaster" Target="/ppt/notesMasters/notesMaster1.xml" Id="R618f9606bda040ce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6e44e55c02944bdf" /><Relationship Type="http://schemas.openxmlformats.org/officeDocument/2006/relationships/notesMaster" Target="/ppt/notesMasters/notesMaster1.xml" Id="Rad17b4dc1170499d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7d46ad1aee5b4d52" /><Relationship Type="http://schemas.openxmlformats.org/officeDocument/2006/relationships/notesMaster" Target="/ppt/notesMasters/notesMaster1.xml" Id="Rbfdb02e725ad42e0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fbfd2490d52448ae" /><Relationship Type="http://schemas.openxmlformats.org/officeDocument/2006/relationships/notesMaster" Target="/ppt/notesMasters/notesMaster1.xml" Id="Redff23d5038148a7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90b48c5a2b02470d" /><Relationship Type="http://schemas.openxmlformats.org/officeDocument/2006/relationships/notesMaster" Target="/ppt/notesMasters/notesMaster1.xml" Id="R01f553542e454a1b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55f004909041433d" /><Relationship Type="http://schemas.openxmlformats.org/officeDocument/2006/relationships/notesMaster" Target="/ppt/notesMasters/notesMaster1.xml" Id="R38ec492129f04461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07211b4f84954239" /><Relationship Type="http://schemas.openxmlformats.org/officeDocument/2006/relationships/notesMaster" Target="/ppt/notesMasters/notesMaster1.xml" Id="R2f9479fc86104815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b84f610251d84186" /><Relationship Type="http://schemas.openxmlformats.org/officeDocument/2006/relationships/notesMaster" Target="/ppt/notesMasters/notesMaster1.xml" Id="Rd226045f1d2e4273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a004307f65a84302" /><Relationship Type="http://schemas.openxmlformats.org/officeDocument/2006/relationships/notesMaster" Target="/ppt/notesMasters/notesMaster1.xml" Id="R6eef64bbf623423f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ee858867764f4567" /><Relationship Type="http://schemas.openxmlformats.org/officeDocument/2006/relationships/notesMaster" Target="/ppt/notesMasters/notesMaster1.xml" Id="Rcc140111c4c44ea4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131b84ed8fcb41c5" /><Relationship Type="http://schemas.openxmlformats.org/officeDocument/2006/relationships/notesMaster" Target="/ppt/notesMasters/notesMaster1.xml" Id="Ra0131ce4a6d74ef1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0ac3b68b5f744998" /><Relationship Type="http://schemas.openxmlformats.org/officeDocument/2006/relationships/notesMaster" Target="/ppt/notesMasters/notesMaster1.xml" Id="Rf12ce3561cc9443b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3dba583b1dd54cf2" /><Relationship Type="http://schemas.openxmlformats.org/officeDocument/2006/relationships/notesMaster" Target="/ppt/notesMasters/notesMaster1.xml" Id="Rcabda0c621384482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218e3b95d8814d5d" /><Relationship Type="http://schemas.openxmlformats.org/officeDocument/2006/relationships/notesMaster" Target="/ppt/notesMasters/notesMaster1.xml" Id="Rea5b69c0888d47a1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83c0cf89a2b94a43" /><Relationship Type="http://schemas.openxmlformats.org/officeDocument/2006/relationships/notesMaster" Target="/ppt/notesMasters/notesMaster1.xml" Id="Re5244f807adf41ad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a7ac3fe9a65d4129" /><Relationship Type="http://schemas.openxmlformats.org/officeDocument/2006/relationships/notesMaster" Target="/ppt/notesMasters/notesMaster1.xml" Id="R0e3fe28a09184854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10f4bc3bc0ff4282" /><Relationship Type="http://schemas.openxmlformats.org/officeDocument/2006/relationships/notesMaster" Target="/ppt/notesMasters/notesMaster1.xml" Id="R6e4f96db61a1418e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18114c7bdd3d4a6f" /><Relationship Type="http://schemas.openxmlformats.org/officeDocument/2006/relationships/notesMaster" Target="/ppt/notesMasters/notesMaster1.xml" Id="R117f5bd39cf84e07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e34596a8d55146f3" /><Relationship Type="http://schemas.openxmlformats.org/officeDocument/2006/relationships/notesMaster" Target="/ppt/notesMasters/notesMaster1.xml" Id="R8db1c71b7bb14151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7f6826a3414b4156" /><Relationship Type="http://schemas.openxmlformats.org/officeDocument/2006/relationships/notesMaster" Target="/ppt/notesMasters/notesMaster1.xml" Id="R6ba6323a55174857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1508cf0dd3ff418f" /><Relationship Type="http://schemas.openxmlformats.org/officeDocument/2006/relationships/notesMaster" Target="/ppt/notesMasters/notesMaster1.xml" Id="R896e1fc7198b4a9d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02934cd8a44b4c53" /><Relationship Type="http://schemas.openxmlformats.org/officeDocument/2006/relationships/notesMaster" Target="/ppt/notesMasters/notesMaster1.xml" Id="R796237d36f4744ec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005d656b89b64e1a" /><Relationship Type="http://schemas.openxmlformats.org/officeDocument/2006/relationships/notesMaster" Target="/ppt/notesMasters/notesMaster1.xml" Id="R508893fc24b746de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eb1652d3074146a0" /><Relationship Type="http://schemas.openxmlformats.org/officeDocument/2006/relationships/notesMaster" Target="/ppt/notesMasters/notesMaster1.xml" Id="Rad411c5210d14707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ca8daf0eeb4b473f" /><Relationship Type="http://schemas.openxmlformats.org/officeDocument/2006/relationships/notesMaster" Target="/ppt/notesMasters/notesMaster1.xml" Id="R934e3d1a2e2c459b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3a0e2c2bfb694629" /><Relationship Type="http://schemas.openxmlformats.org/officeDocument/2006/relationships/notesMaster" Target="/ppt/notesMasters/notesMaster1.xml" Id="R362d8ceeab1d4934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a83e01c93a24a25" /><Relationship Type="http://schemas.openxmlformats.org/officeDocument/2006/relationships/image" Target="/ppt/media/image.png" Id="R3aa3d7fbc4fb4a44" /><Relationship Type="http://schemas.openxmlformats.org/officeDocument/2006/relationships/image" Target="/ppt/media/image2.png" Id="R727266df733746b0" /><Relationship Type="http://schemas.openxmlformats.org/officeDocument/2006/relationships/image" Target="/ppt/media/image.jpeg" Id="Ra29fb8752a4b4451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a3b066190114ccd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3aa3d7fbc4fb4a44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727266df733746b0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29fb8752a4b4451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05db6f73f94f4d84" /><Relationship Type="http://schemas.openxmlformats.org/officeDocument/2006/relationships/slideLayout" Target="/ppt/slideLayouts/slideLayout1.xml" Id="Rc3d231beb02b4a52" /><Relationship Type="http://schemas.openxmlformats.org/officeDocument/2006/relationships/slideLayout" Target="/ppt/slideLayouts/slideLayout2.xml" Id="Ra632d61cedb54e3c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c3d231beb02b4a52"/>
    <p:sldLayoutId xmlns:r="http://schemas.openxmlformats.org/officeDocument/2006/relationships" id="2147483650" r:id="Ra632d61cedb54e3c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c73e5cb9c9e4ca0" /><Relationship Type="http://schemas.openxmlformats.org/officeDocument/2006/relationships/notesSlide" Target="/ppt/notesSlides/notesSlide1.xml" Id="R404b9ed4aa714eba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d4b494b6fea423b" /><Relationship Type="http://schemas.openxmlformats.org/officeDocument/2006/relationships/notesSlide" Target="/ppt/notesSlides/notesSlide2.xml" Id="Ra4353f2571a64f2f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459bb809a3446b0" /><Relationship Type="http://schemas.openxmlformats.org/officeDocument/2006/relationships/notesSlide" Target="/ppt/notesSlides/notesSlide3.xml" Id="R329cc7c8fce04f4f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cd46ef570ba425d" /><Relationship Type="http://schemas.openxmlformats.org/officeDocument/2006/relationships/notesSlide" Target="/ppt/notesSlides/notesSlide4.xml" Id="R5922bf6e72234ce6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24774be1f864564" /><Relationship Type="http://schemas.openxmlformats.org/officeDocument/2006/relationships/notesSlide" Target="/ppt/notesSlides/notesSlide5.xml" Id="Re9e49f96c88f4418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ce059fb633b4370" /><Relationship Type="http://schemas.openxmlformats.org/officeDocument/2006/relationships/notesSlide" Target="/ppt/notesSlides/notesSlide6.xml" Id="R053a30c310a94908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6a2b32bb3ab4645" /><Relationship Type="http://schemas.openxmlformats.org/officeDocument/2006/relationships/notesSlide" Target="/ppt/notesSlides/notesSlide7.xml" Id="R797dcde951054ac8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fa81e3e92df4ba6" /><Relationship Type="http://schemas.openxmlformats.org/officeDocument/2006/relationships/notesSlide" Target="/ppt/notesSlides/notesSlide8.xml" Id="Rade5db8bc9f840e4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46a83146a5c4007" /><Relationship Type="http://schemas.openxmlformats.org/officeDocument/2006/relationships/notesSlide" Target="/ppt/notesSlides/notesSlide9.xml" Id="Rba43547b2e2049c7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08b5f21a3354890" /><Relationship Type="http://schemas.openxmlformats.org/officeDocument/2006/relationships/notesSlide" Target="/ppt/notesSlides/notesSlide10.xml" Id="R59a98b7246fc4e86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2d6bd965be04291" /><Relationship Type="http://schemas.openxmlformats.org/officeDocument/2006/relationships/notesSlide" Target="/ppt/notesSlides/notesSlide11.xml" Id="R15ae4661c59e41e8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32bac56f7694289" /><Relationship Type="http://schemas.openxmlformats.org/officeDocument/2006/relationships/notesSlide" Target="/ppt/notesSlides/notesSlide12.xml" Id="R38ca72194d434023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0b3420e68814723" /><Relationship Type="http://schemas.openxmlformats.org/officeDocument/2006/relationships/notesSlide" Target="/ppt/notesSlides/notesSlide13.xml" Id="R336f2996c1c94810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3076736fc2e444e" /><Relationship Type="http://schemas.openxmlformats.org/officeDocument/2006/relationships/notesSlide" Target="/ppt/notesSlides/notesSlide14.xml" Id="Rf9e7b50b62024ac1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20b439c4c8c421f" /><Relationship Type="http://schemas.openxmlformats.org/officeDocument/2006/relationships/notesSlide" Target="/ppt/notesSlides/notesSlide15.xml" Id="R6b0a897f77c2437d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d2996712b1f4d52" /><Relationship Type="http://schemas.openxmlformats.org/officeDocument/2006/relationships/notesSlide" Target="/ppt/notesSlides/notesSlide16.xml" Id="Rf6a28111710b4d73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124f66ec4b3463e" /><Relationship Type="http://schemas.openxmlformats.org/officeDocument/2006/relationships/notesSlide" Target="/ppt/notesSlides/notesSlide17.xml" Id="R8a32f48e3aa149be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c77f0eb52424c5d" /><Relationship Type="http://schemas.openxmlformats.org/officeDocument/2006/relationships/notesSlide" Target="/ppt/notesSlides/notesSlide18.xml" Id="R17ec56e7f1e74d23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e6478c20d904d50" /><Relationship Type="http://schemas.openxmlformats.org/officeDocument/2006/relationships/notesSlide" Target="/ppt/notesSlides/notesSlide19.xml" Id="R274b75dc0f0041fd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5a72d92154349f7" /><Relationship Type="http://schemas.openxmlformats.org/officeDocument/2006/relationships/notesSlide" Target="/ppt/notesSlides/notesSlide20.xml" Id="R661bbc0e80f14bc0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0f108252dcf4c23" /><Relationship Type="http://schemas.openxmlformats.org/officeDocument/2006/relationships/notesSlide" Target="/ppt/notesSlides/notesSlide21.xml" Id="R91b1c5c7ffbf46f3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8fa1e4cce5e422b" /><Relationship Type="http://schemas.openxmlformats.org/officeDocument/2006/relationships/notesSlide" Target="/ppt/notesSlides/notesSlide22.xml" Id="R716173bd720141d7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01b391dd6614792" /><Relationship Type="http://schemas.openxmlformats.org/officeDocument/2006/relationships/notesSlide" Target="/ppt/notesSlides/notesSlide23.xml" Id="Rd0a9ece6eb4d4d20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d24bc345ce14799" /><Relationship Type="http://schemas.openxmlformats.org/officeDocument/2006/relationships/notesSlide" Target="/ppt/notesSlides/notesSlide24.xml" Id="R6372ecb3f8654d4f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ba3fa06f4fc441a" /><Relationship Type="http://schemas.openxmlformats.org/officeDocument/2006/relationships/notesSlide" Target="/ppt/notesSlides/notesSlide25.xml" Id="Rfd18e80954dc457e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c6c5fab0fb540c4" /><Relationship Type="http://schemas.openxmlformats.org/officeDocument/2006/relationships/notesSlide" Target="/ppt/notesSlides/notesSlide26.xml" Id="Ra6de51f7c44e4e80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9b552a09df9449d" /><Relationship Type="http://schemas.openxmlformats.org/officeDocument/2006/relationships/notesSlide" Target="/ppt/notesSlides/notesSlide27.xml" Id="R409285896a314a12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創世記第50章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Genesis 50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50:1  |  Genesis 50:1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約瑟伏在他父親的面上哀哭，與他親嘴。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Joseph fell upon his father’s face, and wept upon him, and kissed him.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50:2  |  Genesis 50:2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約瑟吩咐伺候他的醫生用香料薰他父親，醫生就用香料薰了以色列。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Joseph commanded his servants the physicians to embalm his father: and the physicians embalmed Israel.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50:3  |  Genesis 50:3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薰屍的常例是四十天；那四十天滿了，埃及人為他哀哭了七十天。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forty days were fulfilled for him; for so are fulfilled the days of those which are embalmed: and the Egyptians mourned for him threescore and ten days.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50:4  |  Genesis 50:4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為他哀哭的日子過了，約瑟對法老家中的人說：「我若在你們眼前蒙恩，請你們報告法老說：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when the days of his mourning were past, Joseph spake unto the house of Pharaoh, saying, If now I have found grace in your eyes, speak, I pray you, in the ears of Pharaoh, saying,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50:5  |  Genesis 50:5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『我父親要死的時候叫我起誓說：你要將我葬在迦南地，在我為自己所掘的墳墓裏。』現在求你讓我上去葬我父親，以後我必回來。」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My father made me swear, saying, Lo, I die: in my grave which I have digged for me in the land of Canaan, there shalt thou bury me. Now therefore let me go up, I pray thee, and bury my father, and I will come again.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50:6  |  Genesis 50:6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法老說：「你可以上去，照着你父親叫你起的誓，將他葬埋。」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Pharaoh said, Go up, and bury thy father, according as he made thee swear.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50:7  |  Genesis 50:7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於是約瑟上去葬他父親。與他一同上去的，有法老的臣僕和法老家中的長老，並埃及國的長老，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Joseph went up to bury his father: and with him went up all the servants of Pharaoh, the elders of his house, and all the elders of the land of Egypt,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50:8  |  Genesis 50:8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還有約瑟的全家和他的弟兄們，並他父親的眷屬；只有他們的[婦人]孩子，和羊群牛群，都留在歌珊地。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all the house of Joseph, and his brethren, and his father’s house: only their little ones, and their flocks, and their herds, they left in the land of Goshen.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50:9  |  Genesis 50:9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又有車輛馬兵，和他一同上去；那一幫人甚多。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there went up with him both chariots and horsemen: and it was a very great company.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50:10  |  Genesis 50:10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他們到了約旦河外、亞達的禾場，就在那裏大大地號咷痛哭。約瑟為他父親哀哭了七天。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they came to the threshingfloor of Atad, which is beyond Jordan, and there they mourned with a great and very sore lamentation: and he made a mourning for his father seven days.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50:11  |  Genesis 50:11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迦南的居民見亞達禾場上的哀哭，就說：「這是埃及人一場極大的哀哭。」因此那地方名叫亞伯‧麥西，是在約旦河東。</a:t>
            </a:r>
          </a:p>
          <a:p xmlns:a="http://schemas.openxmlformats.org/drawingml/2006/main">
            <a:pPr algn="ctr">
              <a:buNone/>
            </a:pPr>
            <a:r>
              <a:rPr sz="1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when the inhabitants of the land, the Canaanites, saw the mourning in the floor of Atad, they said, This is a grievous mourning to the Egyptians: wherefore the name of it was called Abel-mizraim, which is beyond Jordan.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50:12  |  Genesis 50:12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雅各的兒子們就遵着他父親所吩咐的辦了，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his sons did unto him according as he commanded them: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50:13  |  Genesis 50:13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把他搬到迦南地，葬在幔利前、麥比拉田間的洞裏；那洞和田是亞伯拉罕向赫人以弗崙買來為業，作墳地的。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his sons carried him into the land of Canaan, and buried him in the cave of the field of Machpelah, which Abraham bought with the field for a possession of a buryingplace of Ephron the Hittite, before Mamre.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50:14  |  Genesis 50:14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約瑟葬了他父親以後，就和眾弟兄，並一切同他上去葬他父親的人，都回埃及去了。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Joseph returned into Egypt, he, and his brethren, and all that went up with him to bury his father, after he had buried his father.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50:15  |  Genesis 50:15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約瑟的哥哥們見父親死了，就說：「或者約瑟懷恨我們，照着我們從前待他一切的惡足足地報復我們。」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when Joseph’s brethren saw that their father was dead, they said, Joseph will peradventure hate us, and will certainly requite us all the evil which we did unto him.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50:16  |  Genesis 50:16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他們就打發人去見約瑟，說：「你父親未死以先吩咐說：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they sent a messenger unto Joseph, saying, Thy father did command before he died, saying,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50:17  |  Genesis 50:17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『你們要對約瑟這樣說：從前你哥哥們惡待你，求你饒恕他們的過犯和罪惡。』如今求你饒恕你父親神之僕人的過犯。」他們對約瑟說這話，約瑟就哭了。</a:t>
            </a:r>
          </a:p>
          <a:p xmlns:a="http://schemas.openxmlformats.org/drawingml/2006/main">
            <a:pPr algn="ctr">
              <a:buNone/>
            </a:pPr>
            <a:r>
              <a:rPr sz="1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So shall ye say unto Joseph, Forgive, I pray thee now, the trespass of thy brethren, and their sin; for they did unto thee evil: and now, we pray thee, forgive the trespass of the servants of the God of thy father. And Joseph wept when they spake unto him.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50:18  |  Genesis 50:18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他的哥哥們又來俯伏在他面前，說：「我們是你的僕人。」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his brethren also went and fell down before his face; and they said, Behold, we be thy servants.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50:19  |  Genesis 50:19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約瑟對他們說：「不要害怕，我豈能代替神呢？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Joseph said unto them, Fear not: for am I in the place of God?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50:20  |  Genesis 50:20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從前你們的意思是要害我，但神的意思原是好的，要保全許多人的性命，成就今日的光景。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as for you, ye thought evil against me; but God meant it unto good, to bring to pass, as it is this day, to save much people alive.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50:21  |  Genesis 50:21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現在你們不要害怕，我必養活你們和你們的[婦人]孩子。」於是約瑟用親愛的話安慰他們。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Now therefore fear ye not: I will nourish you, and your little ones. And he comforted them, and spake kindly unto them.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50:22  |  Genesis 50:22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約瑟和他父親的眷屬都住在埃及。約瑟活了一百一十歲。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Joseph dwelt in Egypt, he, and his father’s house: and Joseph lived an hundred and ten years.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50:23  |  Genesis 50:23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約瑟得見以法蓮第三代的子孫。瑪拿西的孫子、瑪吉的兒子也養在約瑟的膝上。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Joseph saw Ephraim’s children of the third generation: the children also of Machir the son of Manasseh were brought up upon Joseph’s knees.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50:24  |  Genesis 50:24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約瑟對他弟兄們說：「我要死了，但神必定看顧你們，領你們從這地上去，到他起誓所應許給亞伯拉罕、以撒、雅各之地。」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Joseph said unto his brethren, I die: and God will surely visit you, and bring you out of this land unto the land which he sware to Abraham, to Isaac, and to Jacob.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50:25  |  Genesis 50:25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約瑟叫以色列的子孫起誓說：「神必定看顧你們；你們要把我的骸骨從這裏搬上去。」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Joseph took an oath of the children of Israel, saying, God will surely visit you, and ye shall carry up my bones from hence.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50:26  |  Genesis 50:26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約瑟死了，正一百一十歲。人用香料將他薰了，把他收殮在棺材裏，停在埃及。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So Joseph died, being an hundred and ten years old: and they embalmed him, and he was put in a coffin in Egypt.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2026-08-30T04:35:50.1660000Z</dcterms:created>
  <dcterms:modified xsi:type="dcterms:W3CDTF">2026-08-30T04:35:50.1660000Z</dcterms:modified>
</coreProperties>
</file>