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e2371fd18b4b6c" /><Relationship Type="http://schemas.openxmlformats.org/officeDocument/2006/relationships/extended-properties" Target="/docProps/app.xml" Id="R81e5ebc80e86480f" /><Relationship Type="http://schemas.openxmlformats.org/officeDocument/2006/relationships/officeDocument" Target="/ppt/presentation.xml" Id="R42837aee0d464a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a0edc6d62148b0"/>
  </p:sldMasterIdLst>
  <p:notesMasterIdLst>
    <p:notesMasterId xmlns:r="http://schemas.openxmlformats.org/officeDocument/2006/relationships" r:id="R1aa8258b3c9f4b61"/>
  </p:notesMasterIdLst>
  <p:sldIdLst>
    <p:sldId xmlns:r="http://schemas.openxmlformats.org/officeDocument/2006/relationships" id="256" r:id="Rfa95c0b176724df4"/>
    <p:sldId xmlns:r="http://schemas.openxmlformats.org/officeDocument/2006/relationships" id="257" r:id="R25f9c79d83fe4842"/>
    <p:sldId xmlns:r="http://schemas.openxmlformats.org/officeDocument/2006/relationships" id="258" r:id="R6dbd32dfcf5045ee"/>
    <p:sldId xmlns:r="http://schemas.openxmlformats.org/officeDocument/2006/relationships" id="259" r:id="R79c86ac5993d40cf"/>
    <p:sldId xmlns:r="http://schemas.openxmlformats.org/officeDocument/2006/relationships" id="260" r:id="Rd572f0d3801e48d8"/>
    <p:sldId xmlns:r="http://schemas.openxmlformats.org/officeDocument/2006/relationships" id="261" r:id="Rb0af5096a1884147"/>
    <p:sldId xmlns:r="http://schemas.openxmlformats.org/officeDocument/2006/relationships" id="262" r:id="Rfe0c82265fe447f2"/>
    <p:sldId xmlns:r="http://schemas.openxmlformats.org/officeDocument/2006/relationships" id="263" r:id="Ra55823ecf29c46e4"/>
    <p:sldId xmlns:r="http://schemas.openxmlformats.org/officeDocument/2006/relationships" id="264" r:id="R35b3c955d59b45bf"/>
    <p:sldId xmlns:r="http://schemas.openxmlformats.org/officeDocument/2006/relationships" id="265" r:id="R5e84a24f85054181"/>
    <p:sldId xmlns:r="http://schemas.openxmlformats.org/officeDocument/2006/relationships" id="266" r:id="R3b881be6e4364d42"/>
    <p:sldId xmlns:r="http://schemas.openxmlformats.org/officeDocument/2006/relationships" id="267" r:id="Rf8f11852b10445b9"/>
    <p:sldId xmlns:r="http://schemas.openxmlformats.org/officeDocument/2006/relationships" id="268" r:id="Rfd1090f02ee64c1f"/>
    <p:sldId xmlns:r="http://schemas.openxmlformats.org/officeDocument/2006/relationships" id="269" r:id="Rafd64fadd5ab4676"/>
    <p:sldId xmlns:r="http://schemas.openxmlformats.org/officeDocument/2006/relationships" id="270" r:id="Re95241d7e0784b7d"/>
    <p:sldId xmlns:r="http://schemas.openxmlformats.org/officeDocument/2006/relationships" id="271" r:id="R5b14cd3620c4441d"/>
    <p:sldId xmlns:r="http://schemas.openxmlformats.org/officeDocument/2006/relationships" id="272" r:id="Rbc916083b97240dc"/>
    <p:sldId xmlns:r="http://schemas.openxmlformats.org/officeDocument/2006/relationships" id="273" r:id="R422d94b727e24941"/>
    <p:sldId xmlns:r="http://schemas.openxmlformats.org/officeDocument/2006/relationships" id="274" r:id="R578c508c031a4f9c"/>
    <p:sldId xmlns:r="http://schemas.openxmlformats.org/officeDocument/2006/relationships" id="275" r:id="R2c4beafb3f324c97"/>
    <p:sldId xmlns:r="http://schemas.openxmlformats.org/officeDocument/2006/relationships" id="276" r:id="Re1f27d1dcabe462b"/>
    <p:sldId xmlns:r="http://schemas.openxmlformats.org/officeDocument/2006/relationships" id="277" r:id="R12177e6f37f84d09"/>
    <p:sldId xmlns:r="http://schemas.openxmlformats.org/officeDocument/2006/relationships" id="278" r:id="R2c4d0226518e40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70368eeced40cc" /><Relationship Type="http://schemas.openxmlformats.org/officeDocument/2006/relationships/slideMaster" Target="/ppt/slideMasters/slideMaster1.xml" Id="R25a0edc6d62148b0" /><Relationship Type="http://schemas.openxmlformats.org/officeDocument/2006/relationships/notesMaster" Target="/ppt/notesMasters/notesMaster1.xml" Id="R1aa8258b3c9f4b61" /><Relationship Type="http://schemas.openxmlformats.org/officeDocument/2006/relationships/presProps" Target="/ppt/presProps.xml" Id="R519f7675e42e437b" /><Relationship Type="http://schemas.openxmlformats.org/officeDocument/2006/relationships/tableStyles" Target="/ppt/tableStyles.xml" Id="R752f3e0fd8ab48f7" /><Relationship Type="http://schemas.openxmlformats.org/officeDocument/2006/relationships/slide" Target="/ppt/slides/slide1.xml" Id="Rfa95c0b176724df4" /><Relationship Type="http://schemas.openxmlformats.org/officeDocument/2006/relationships/slide" Target="/ppt/slides/slide2.xml" Id="R25f9c79d83fe4842" /><Relationship Type="http://schemas.openxmlformats.org/officeDocument/2006/relationships/slide" Target="/ppt/slides/slide3.xml" Id="R6dbd32dfcf5045ee" /><Relationship Type="http://schemas.openxmlformats.org/officeDocument/2006/relationships/slide" Target="/ppt/slides/slide4.xml" Id="R79c86ac5993d40cf" /><Relationship Type="http://schemas.openxmlformats.org/officeDocument/2006/relationships/slide" Target="/ppt/slides/slide5.xml" Id="Rd572f0d3801e48d8" /><Relationship Type="http://schemas.openxmlformats.org/officeDocument/2006/relationships/slide" Target="/ppt/slides/slide6.xml" Id="Rb0af5096a1884147" /><Relationship Type="http://schemas.openxmlformats.org/officeDocument/2006/relationships/slide" Target="/ppt/slides/slide7.xml" Id="Rfe0c82265fe447f2" /><Relationship Type="http://schemas.openxmlformats.org/officeDocument/2006/relationships/slide" Target="/ppt/slides/slide8.xml" Id="Ra55823ecf29c46e4" /><Relationship Type="http://schemas.openxmlformats.org/officeDocument/2006/relationships/slide" Target="/ppt/slides/slide9.xml" Id="R35b3c955d59b45bf" /><Relationship Type="http://schemas.openxmlformats.org/officeDocument/2006/relationships/slide" Target="/ppt/slides/slide10.xml" Id="R5e84a24f85054181" /><Relationship Type="http://schemas.openxmlformats.org/officeDocument/2006/relationships/slide" Target="/ppt/slides/slide11.xml" Id="R3b881be6e4364d42" /><Relationship Type="http://schemas.openxmlformats.org/officeDocument/2006/relationships/slide" Target="/ppt/slides/slide12.xml" Id="Rf8f11852b10445b9" /><Relationship Type="http://schemas.openxmlformats.org/officeDocument/2006/relationships/slide" Target="/ppt/slides/slide13.xml" Id="Rfd1090f02ee64c1f" /><Relationship Type="http://schemas.openxmlformats.org/officeDocument/2006/relationships/slide" Target="/ppt/slides/slide14.xml" Id="Rafd64fadd5ab4676" /><Relationship Type="http://schemas.openxmlformats.org/officeDocument/2006/relationships/slide" Target="/ppt/slides/slide15.xml" Id="Re95241d7e0784b7d" /><Relationship Type="http://schemas.openxmlformats.org/officeDocument/2006/relationships/slide" Target="/ppt/slides/slide16.xml" Id="R5b14cd3620c4441d" /><Relationship Type="http://schemas.openxmlformats.org/officeDocument/2006/relationships/slide" Target="/ppt/slides/slide17.xml" Id="Rbc916083b97240dc" /><Relationship Type="http://schemas.openxmlformats.org/officeDocument/2006/relationships/slide" Target="/ppt/slides/slide18.xml" Id="R422d94b727e24941" /><Relationship Type="http://schemas.openxmlformats.org/officeDocument/2006/relationships/slide" Target="/ppt/slides/slide19.xml" Id="R578c508c031a4f9c" /><Relationship Type="http://schemas.openxmlformats.org/officeDocument/2006/relationships/slide" Target="/ppt/slides/slide20.xml" Id="R2c4beafb3f324c97" /><Relationship Type="http://schemas.openxmlformats.org/officeDocument/2006/relationships/slide" Target="/ppt/slides/slide21.xml" Id="Re1f27d1dcabe462b" /><Relationship Type="http://schemas.openxmlformats.org/officeDocument/2006/relationships/slide" Target="/ppt/slides/slide22.xml" Id="R12177e6f37f84d09" /><Relationship Type="http://schemas.openxmlformats.org/officeDocument/2006/relationships/slide" Target="/ppt/slides/slide23.xml" Id="R2c4d0226518e40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c283a3b5b84e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1978c3a3bc43da" /><Relationship Type="http://schemas.openxmlformats.org/officeDocument/2006/relationships/notesMaster" Target="/ppt/notesMasters/notesMaster1.xml" Id="Rf7ef0d99712042c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c5406a8f0694a5e" /><Relationship Type="http://schemas.openxmlformats.org/officeDocument/2006/relationships/notesMaster" Target="/ppt/notesMasters/notesMaster1.xml" Id="R5dd7a6e02dad4d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11d37e3ebe6479a" /><Relationship Type="http://schemas.openxmlformats.org/officeDocument/2006/relationships/notesMaster" Target="/ppt/notesMasters/notesMaster1.xml" Id="R61c9384a8c0b4f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d9435dc54a497f" /><Relationship Type="http://schemas.openxmlformats.org/officeDocument/2006/relationships/notesMaster" Target="/ppt/notesMasters/notesMaster1.xml" Id="R9c0b2927c4be41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d7f544ea4b74f46" /><Relationship Type="http://schemas.openxmlformats.org/officeDocument/2006/relationships/notesMaster" Target="/ppt/notesMasters/notesMaster1.xml" Id="R311a6598933e48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d798bceb7b49e7" /><Relationship Type="http://schemas.openxmlformats.org/officeDocument/2006/relationships/notesMaster" Target="/ppt/notesMasters/notesMaster1.xml" Id="R9348609fa36e40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393ba858284ab5" /><Relationship Type="http://schemas.openxmlformats.org/officeDocument/2006/relationships/notesMaster" Target="/ppt/notesMasters/notesMaster1.xml" Id="Rd817bc54c6f843a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8995c937c940dd" /><Relationship Type="http://schemas.openxmlformats.org/officeDocument/2006/relationships/notesMaster" Target="/ppt/notesMasters/notesMaster1.xml" Id="R5e57bbc6e966496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4be7b9ee144fe0" /><Relationship Type="http://schemas.openxmlformats.org/officeDocument/2006/relationships/notesMaster" Target="/ppt/notesMasters/notesMaster1.xml" Id="Rcb7303bed0c749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9567dac28104df8" /><Relationship Type="http://schemas.openxmlformats.org/officeDocument/2006/relationships/notesMaster" Target="/ppt/notesMasters/notesMaster1.xml" Id="Ra300a1157107481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9fad38e3d4d4a93" /><Relationship Type="http://schemas.openxmlformats.org/officeDocument/2006/relationships/notesMaster" Target="/ppt/notesMasters/notesMaster1.xml" Id="R2d6268889c02441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6a3a7c5fd7a4f8f" /><Relationship Type="http://schemas.openxmlformats.org/officeDocument/2006/relationships/notesMaster" Target="/ppt/notesMasters/notesMaster1.xml" Id="Ra48b1f1d196042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155639eb6994383" /><Relationship Type="http://schemas.openxmlformats.org/officeDocument/2006/relationships/notesMaster" Target="/ppt/notesMasters/notesMaster1.xml" Id="Ra60b647fed1e4c0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f37a7dfa4024b66" /><Relationship Type="http://schemas.openxmlformats.org/officeDocument/2006/relationships/notesMaster" Target="/ppt/notesMasters/notesMaster1.xml" Id="Rfc9880af75dc4bc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898c79291fe441e" /><Relationship Type="http://schemas.openxmlformats.org/officeDocument/2006/relationships/notesMaster" Target="/ppt/notesMasters/notesMaster1.xml" Id="R5f2033f58597498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45f3ff477aa497e" /><Relationship Type="http://schemas.openxmlformats.org/officeDocument/2006/relationships/notesMaster" Target="/ppt/notesMasters/notesMaster1.xml" Id="Rb873994b934b4df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c7c5343a4b84b56" /><Relationship Type="http://schemas.openxmlformats.org/officeDocument/2006/relationships/notesMaster" Target="/ppt/notesMasters/notesMaster1.xml" Id="Rf2843d23d73a43f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9ff4806dd7742c9" /><Relationship Type="http://schemas.openxmlformats.org/officeDocument/2006/relationships/notesMaster" Target="/ppt/notesMasters/notesMaster1.xml" Id="R3da09337227949b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66f662cf46c46fc" /><Relationship Type="http://schemas.openxmlformats.org/officeDocument/2006/relationships/notesMaster" Target="/ppt/notesMasters/notesMaster1.xml" Id="R199162076f3e463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01bc768d89a4773" /><Relationship Type="http://schemas.openxmlformats.org/officeDocument/2006/relationships/notesMaster" Target="/ppt/notesMasters/notesMaster1.xml" Id="R8a6872dc26ce4ac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1826e1821344bab" /><Relationship Type="http://schemas.openxmlformats.org/officeDocument/2006/relationships/notesMaster" Target="/ppt/notesMasters/notesMaster1.xml" Id="R23d263709dbe4ad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af20db822df4073" /><Relationship Type="http://schemas.openxmlformats.org/officeDocument/2006/relationships/notesMaster" Target="/ppt/notesMasters/notesMaster1.xml" Id="Rea8f34f07b27462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004fdcd35ec4f7d" /><Relationship Type="http://schemas.openxmlformats.org/officeDocument/2006/relationships/notesMaster" Target="/ppt/notesMasters/notesMaster1.xml" Id="R4ccd044a1f3a4c4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31c5efd72147b8" /><Relationship Type="http://schemas.openxmlformats.org/officeDocument/2006/relationships/image" Target="/ppt/media/image.png" Id="R3f3802a7832d4d02" /><Relationship Type="http://schemas.openxmlformats.org/officeDocument/2006/relationships/image" Target="/ppt/media/image2.png" Id="R69e8ef514a114c56" /><Relationship Type="http://schemas.openxmlformats.org/officeDocument/2006/relationships/image" Target="/ppt/media/image.jpeg" Id="R639bfa337c92422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35f809268744c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f3802a7832d4d0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9e8ef514a114c5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9bfa337c92422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c2419ae4794b7f" /><Relationship Type="http://schemas.openxmlformats.org/officeDocument/2006/relationships/slideLayout" Target="/ppt/slideLayouts/slideLayout1.xml" Id="R5bcc1d45f7d14bd3" /><Relationship Type="http://schemas.openxmlformats.org/officeDocument/2006/relationships/slideLayout" Target="/ppt/slideLayouts/slideLayout2.xml" Id="R9536e22c92ca40e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cc1d45f7d14bd3"/>
    <p:sldLayoutId xmlns:r="http://schemas.openxmlformats.org/officeDocument/2006/relationships" id="2147483650" r:id="R9536e22c92ca40e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10a32737f84468" /><Relationship Type="http://schemas.openxmlformats.org/officeDocument/2006/relationships/notesSlide" Target="/ppt/notesSlides/notesSlide1.xml" Id="R6e39469903dd4fc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d484d898dd4863" /><Relationship Type="http://schemas.openxmlformats.org/officeDocument/2006/relationships/notesSlide" Target="/ppt/notesSlides/notesSlide2.xml" Id="R6cb4bd4e0de6427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bc3873d1ea4d3c" /><Relationship Type="http://schemas.openxmlformats.org/officeDocument/2006/relationships/notesSlide" Target="/ppt/notesSlides/notesSlide3.xml" Id="R613dc660768e48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e7090c693349af" /><Relationship Type="http://schemas.openxmlformats.org/officeDocument/2006/relationships/notesSlide" Target="/ppt/notesSlides/notesSlide4.xml" Id="R6ebd90e9c24f446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14374f8ec34bb9" /><Relationship Type="http://schemas.openxmlformats.org/officeDocument/2006/relationships/notesSlide" Target="/ppt/notesSlides/notesSlide5.xml" Id="R11170a62ab7c40e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6ad570de984ff8" /><Relationship Type="http://schemas.openxmlformats.org/officeDocument/2006/relationships/notesSlide" Target="/ppt/notesSlides/notesSlide6.xml" Id="R349c30ba99a340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3ff6bfe6904e4f" /><Relationship Type="http://schemas.openxmlformats.org/officeDocument/2006/relationships/notesSlide" Target="/ppt/notesSlides/notesSlide7.xml" Id="R726a6c8d6eca461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000ad44b0f465a" /><Relationship Type="http://schemas.openxmlformats.org/officeDocument/2006/relationships/notesSlide" Target="/ppt/notesSlides/notesSlide8.xml" Id="R973c9754348343f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e34bb84d5b4a14" /><Relationship Type="http://schemas.openxmlformats.org/officeDocument/2006/relationships/notesSlide" Target="/ppt/notesSlides/notesSlide9.xml" Id="R22b850cde49c4e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af49bdb9c34277" /><Relationship Type="http://schemas.openxmlformats.org/officeDocument/2006/relationships/notesSlide" Target="/ppt/notesSlides/notesSlide10.xml" Id="R7ab36fc2ade34f1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ec528fc3704700" /><Relationship Type="http://schemas.openxmlformats.org/officeDocument/2006/relationships/notesSlide" Target="/ppt/notesSlides/notesSlide11.xml" Id="R0f25a677224a4e7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9e2e515c0d429d" /><Relationship Type="http://schemas.openxmlformats.org/officeDocument/2006/relationships/notesSlide" Target="/ppt/notesSlides/notesSlide12.xml" Id="R0722f12193f242a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913cbab2ae4f03" /><Relationship Type="http://schemas.openxmlformats.org/officeDocument/2006/relationships/notesSlide" Target="/ppt/notesSlides/notesSlide13.xml" Id="Rc159a39fc8d8474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40f44472ec423d" /><Relationship Type="http://schemas.openxmlformats.org/officeDocument/2006/relationships/notesSlide" Target="/ppt/notesSlides/notesSlide14.xml" Id="R5f97e32a08bf4c3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87b89458d549ba" /><Relationship Type="http://schemas.openxmlformats.org/officeDocument/2006/relationships/notesSlide" Target="/ppt/notesSlides/notesSlide15.xml" Id="Rc36598c09567404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615074e8db484f" /><Relationship Type="http://schemas.openxmlformats.org/officeDocument/2006/relationships/notesSlide" Target="/ppt/notesSlides/notesSlide16.xml" Id="R6d3e49b5c396486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93c99531ef4f70" /><Relationship Type="http://schemas.openxmlformats.org/officeDocument/2006/relationships/notesSlide" Target="/ppt/notesSlides/notesSlide17.xml" Id="Ra9c915166ac844d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d6e3346bdf48c8" /><Relationship Type="http://schemas.openxmlformats.org/officeDocument/2006/relationships/notesSlide" Target="/ppt/notesSlides/notesSlide18.xml" Id="R10e6ccaf47d04bf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37ab34909a456a" /><Relationship Type="http://schemas.openxmlformats.org/officeDocument/2006/relationships/notesSlide" Target="/ppt/notesSlides/notesSlide19.xml" Id="R12a9a5ed03dc487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45a40ad4da451c" /><Relationship Type="http://schemas.openxmlformats.org/officeDocument/2006/relationships/notesSlide" Target="/ppt/notesSlides/notesSlide20.xml" Id="Rbdc52663df2849c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40242cef76495f" /><Relationship Type="http://schemas.openxmlformats.org/officeDocument/2006/relationships/notesSlide" Target="/ppt/notesSlides/notesSlide21.xml" Id="Re942916de99c406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2f63516d4f403f" /><Relationship Type="http://schemas.openxmlformats.org/officeDocument/2006/relationships/notesSlide" Target="/ppt/notesSlides/notesSlide22.xml" Id="Rcab74da069a74e4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e98452fadc487b" /><Relationship Type="http://schemas.openxmlformats.org/officeDocument/2006/relationships/notesSlide" Target="/ppt/notesSlides/notesSlide23.xml" Id="R6a450baffc4a4d6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  |  Job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書亞人比勒達回答說：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Bildad the Shuhite,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8:2  |  Job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這些話你要說到幾時？ 口中的言語[如]狂風[要到幾時呢]？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 wilt thou speak these things? and how long shall the words of thy mouth be like a strong wind?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8:3  |  Job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神豈能偏離公平？ 全能者豈能偏離公義？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God pervert judgment? or doth the Almighty pervert justice?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8:4  |  Job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或者你的兒女得罪了他； 他使他們受報應。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thy children have sinned against him, and he have cast them away for their transgression;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8:5  |  Job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你若殷勤地尋求神， 向全能者懇求；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wouldest seek unto God betimes, and make thy supplication to the Almighty;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8:6  |  Job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你若清潔正直， 他必定為你起來， 使你公義的居所興旺。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wert pure and upright; surely now he would awake for thee, and make the habitation of thy righteousness prosperous.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8:7  |  Job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你起初雖然微小， 終久必甚發達。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thy beginning was small, yet thy latter end should greatly increase.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8:8  |  Job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請你考問前代， 追念他們的列祖所查究的。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enquire, I pray thee, of the former age, and prepare thyself to the search of their fathers: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8:9  |  Job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我們不過從昨日才有，一無所知； 我們在世的日子好像影兒。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(For we are but of yesterday, and know nothing, because our days upon earth are a shadow:)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8:10  |  Job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他們豈不指教你，告訴你， 從心裏發出言語來呢？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not they teach thee, and tell thee, and utter words out of their heart?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8:11  |  Job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蒲草沒有泥豈能發長？ 蘆荻沒有水豈能生發？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 the rush grow up without mire? can the flag grow without water?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8:12  |  Job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尚青的時候，還沒有割下， 比百樣的草先枯槁。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Whilst it is yet in his greenness, and not cut down, it withereth before any other herb.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8:13  |  Job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凡忘記神的人，景況也是這樣； 不虔敬人的指望要滅沒。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are the paths of all that forget God; and the hypocrite’s hope shall perish: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8:14  |  Job 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他所仰賴的必折斷； 他所倚靠的是蜘蛛網。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Whose hope shall be cut off, and whose trust shall be a spider’s web.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8:15  |  Job 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他要倚靠房屋，房屋卻站立不住； 他要抓住房屋，房屋卻不能存留。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lean upon his house, but it shall not stand: he shall hold it fast, but it shall not endure.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8:16  |  Job 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他在日光之下發青， 蔓子爬滿了園子；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green before the sun, and his branch shooteth forth in his garden.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8:17  |  Job 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他的根盤繞[石]堆， 扎入石地。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roots are wrapped about the heap, and seeth the place of stones.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8:18  |  Job 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他若從本地被拔出， 那地就不認識他，[說]： 我沒有見過你。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he destroy him from his place, then it shall deny him, saying, I have not seen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8:19  |  Job 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看哪，這就是他道中之樂； 以後必另有人從地而生。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this is the joy of his way, and out of the earth shall others grow.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8:20  |  Job 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神必不丟棄完全人， 也不扶助邪惡人。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God will not cast away a perfect man, neither will he help the evil doers: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8:21  |  Job 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他還要以喜笑充滿你的口， 以歡呼充滿你的嘴。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Till he fill thy mouth with laughing, and thy lips with rejoicing.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8:22  |  Job 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恨惡你的要披戴慚愧； 惡人的帳棚必歸於無有。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hate thee shall be clothed with shame; and the dwelling place of the wicked shall come to nought.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2026-08-30T04:25:35.4960000Z</dcterms:created>
  <dcterms:modified xsi:type="dcterms:W3CDTF">2026-08-30T04:25:35.4960000Z</dcterms:modified>
</coreProperties>
</file>