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58f5996034e43b3" /><Relationship Type="http://schemas.openxmlformats.org/officeDocument/2006/relationships/extended-properties" Target="/docProps/app.xml" Id="R4d53504557084d57" /><Relationship Type="http://schemas.openxmlformats.org/officeDocument/2006/relationships/officeDocument" Target="/ppt/presentation.xml" Id="Rf86530d05fec403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a8d06c66eb84d9b"/>
  </p:sldMasterIdLst>
  <p:notesMasterIdLst>
    <p:notesMasterId xmlns:r="http://schemas.openxmlformats.org/officeDocument/2006/relationships" r:id="Rfe29051341c14fcc"/>
  </p:notesMasterIdLst>
  <p:sldIdLst>
    <p:sldId xmlns:r="http://schemas.openxmlformats.org/officeDocument/2006/relationships" id="256" r:id="R6320ccf68caa4e38"/>
    <p:sldId xmlns:r="http://schemas.openxmlformats.org/officeDocument/2006/relationships" id="257" r:id="Rad3dd22ef75845f0"/>
    <p:sldId xmlns:r="http://schemas.openxmlformats.org/officeDocument/2006/relationships" id="258" r:id="Ra64b8e719a9b4193"/>
    <p:sldId xmlns:r="http://schemas.openxmlformats.org/officeDocument/2006/relationships" id="259" r:id="Rf856d051fb054160"/>
    <p:sldId xmlns:r="http://schemas.openxmlformats.org/officeDocument/2006/relationships" id="260" r:id="R6604ce72b17845ac"/>
    <p:sldId xmlns:r="http://schemas.openxmlformats.org/officeDocument/2006/relationships" id="261" r:id="R026e443af0aa42d9"/>
    <p:sldId xmlns:r="http://schemas.openxmlformats.org/officeDocument/2006/relationships" id="262" r:id="R244ab0728ebb4555"/>
    <p:sldId xmlns:r="http://schemas.openxmlformats.org/officeDocument/2006/relationships" id="263" r:id="Rff416bdfed9943a2"/>
    <p:sldId xmlns:r="http://schemas.openxmlformats.org/officeDocument/2006/relationships" id="264" r:id="R7008db1aca2a4c54"/>
    <p:sldId xmlns:r="http://schemas.openxmlformats.org/officeDocument/2006/relationships" id="265" r:id="R09e8d999c4a0454b"/>
    <p:sldId xmlns:r="http://schemas.openxmlformats.org/officeDocument/2006/relationships" id="266" r:id="R5b211ac6af3d4739"/>
    <p:sldId xmlns:r="http://schemas.openxmlformats.org/officeDocument/2006/relationships" id="267" r:id="Rb6f42fd954f443ef"/>
    <p:sldId xmlns:r="http://schemas.openxmlformats.org/officeDocument/2006/relationships" id="268" r:id="Rfa5021cf1e134e1f"/>
    <p:sldId xmlns:r="http://schemas.openxmlformats.org/officeDocument/2006/relationships" id="269" r:id="R840a7438bff74370"/>
    <p:sldId xmlns:r="http://schemas.openxmlformats.org/officeDocument/2006/relationships" id="270" r:id="Rdb91cb1c03a240f9"/>
    <p:sldId xmlns:r="http://schemas.openxmlformats.org/officeDocument/2006/relationships" id="271" r:id="R3c793b2821624589"/>
    <p:sldId xmlns:r="http://schemas.openxmlformats.org/officeDocument/2006/relationships" id="272" r:id="R17337bf7e9784db9"/>
    <p:sldId xmlns:r="http://schemas.openxmlformats.org/officeDocument/2006/relationships" id="273" r:id="R5d4d45db28f7487a"/>
    <p:sldId xmlns:r="http://schemas.openxmlformats.org/officeDocument/2006/relationships" id="274" r:id="Rb2be5a578353431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1b1bdfebfe34d76" /><Relationship Type="http://schemas.openxmlformats.org/officeDocument/2006/relationships/slideMaster" Target="/ppt/slideMasters/slideMaster1.xml" Id="Rba8d06c66eb84d9b" /><Relationship Type="http://schemas.openxmlformats.org/officeDocument/2006/relationships/notesMaster" Target="/ppt/notesMasters/notesMaster1.xml" Id="Rfe29051341c14fcc" /><Relationship Type="http://schemas.openxmlformats.org/officeDocument/2006/relationships/presProps" Target="/ppt/presProps.xml" Id="R699cdfbf3f4c451c" /><Relationship Type="http://schemas.openxmlformats.org/officeDocument/2006/relationships/tableStyles" Target="/ppt/tableStyles.xml" Id="Rdd9e4a98f45f4729" /><Relationship Type="http://schemas.openxmlformats.org/officeDocument/2006/relationships/slide" Target="/ppt/slides/slide1.xml" Id="R6320ccf68caa4e38" /><Relationship Type="http://schemas.openxmlformats.org/officeDocument/2006/relationships/slide" Target="/ppt/slides/slide2.xml" Id="Rad3dd22ef75845f0" /><Relationship Type="http://schemas.openxmlformats.org/officeDocument/2006/relationships/slide" Target="/ppt/slides/slide3.xml" Id="Ra64b8e719a9b4193" /><Relationship Type="http://schemas.openxmlformats.org/officeDocument/2006/relationships/slide" Target="/ppt/slides/slide4.xml" Id="Rf856d051fb054160" /><Relationship Type="http://schemas.openxmlformats.org/officeDocument/2006/relationships/slide" Target="/ppt/slides/slide5.xml" Id="R6604ce72b17845ac" /><Relationship Type="http://schemas.openxmlformats.org/officeDocument/2006/relationships/slide" Target="/ppt/slides/slide6.xml" Id="R026e443af0aa42d9" /><Relationship Type="http://schemas.openxmlformats.org/officeDocument/2006/relationships/slide" Target="/ppt/slides/slide7.xml" Id="R244ab0728ebb4555" /><Relationship Type="http://schemas.openxmlformats.org/officeDocument/2006/relationships/slide" Target="/ppt/slides/slide8.xml" Id="Rff416bdfed9943a2" /><Relationship Type="http://schemas.openxmlformats.org/officeDocument/2006/relationships/slide" Target="/ppt/slides/slide9.xml" Id="R7008db1aca2a4c54" /><Relationship Type="http://schemas.openxmlformats.org/officeDocument/2006/relationships/slide" Target="/ppt/slides/slide10.xml" Id="R09e8d999c4a0454b" /><Relationship Type="http://schemas.openxmlformats.org/officeDocument/2006/relationships/slide" Target="/ppt/slides/slide11.xml" Id="R5b211ac6af3d4739" /><Relationship Type="http://schemas.openxmlformats.org/officeDocument/2006/relationships/slide" Target="/ppt/slides/slide12.xml" Id="Rb6f42fd954f443ef" /><Relationship Type="http://schemas.openxmlformats.org/officeDocument/2006/relationships/slide" Target="/ppt/slides/slide13.xml" Id="Rfa5021cf1e134e1f" /><Relationship Type="http://schemas.openxmlformats.org/officeDocument/2006/relationships/slide" Target="/ppt/slides/slide14.xml" Id="R840a7438bff74370" /><Relationship Type="http://schemas.openxmlformats.org/officeDocument/2006/relationships/slide" Target="/ppt/slides/slide15.xml" Id="Rdb91cb1c03a240f9" /><Relationship Type="http://schemas.openxmlformats.org/officeDocument/2006/relationships/slide" Target="/ppt/slides/slide16.xml" Id="R3c793b2821624589" /><Relationship Type="http://schemas.openxmlformats.org/officeDocument/2006/relationships/slide" Target="/ppt/slides/slide17.xml" Id="R17337bf7e9784db9" /><Relationship Type="http://schemas.openxmlformats.org/officeDocument/2006/relationships/slide" Target="/ppt/slides/slide18.xml" Id="R5d4d45db28f7487a" /><Relationship Type="http://schemas.openxmlformats.org/officeDocument/2006/relationships/slide" Target="/ppt/slides/slide19.xml" Id="Rb2be5a578353431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8add6f0b3c9458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0cf80c79e6842ed" /><Relationship Type="http://schemas.openxmlformats.org/officeDocument/2006/relationships/notesMaster" Target="/ppt/notesMasters/notesMaster1.xml" Id="R02ccef32adb948d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99dd26ba783457e" /><Relationship Type="http://schemas.openxmlformats.org/officeDocument/2006/relationships/notesMaster" Target="/ppt/notesMasters/notesMaster1.xml" Id="Ra474ba0f5b1e46b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a979a89541249ee" /><Relationship Type="http://schemas.openxmlformats.org/officeDocument/2006/relationships/notesMaster" Target="/ppt/notesMasters/notesMaster1.xml" Id="R7de55cd248da49b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d3bd1bac9a14d48" /><Relationship Type="http://schemas.openxmlformats.org/officeDocument/2006/relationships/notesMaster" Target="/ppt/notesMasters/notesMaster1.xml" Id="R5daf51ec62d04ad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5ba9901da1947ab" /><Relationship Type="http://schemas.openxmlformats.org/officeDocument/2006/relationships/notesMaster" Target="/ppt/notesMasters/notesMaster1.xml" Id="Rf3b3c84331b040d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025e74d8b844bf1" /><Relationship Type="http://schemas.openxmlformats.org/officeDocument/2006/relationships/notesMaster" Target="/ppt/notesMasters/notesMaster1.xml" Id="R39a75224aa314d5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4e15dfbbda84aaa" /><Relationship Type="http://schemas.openxmlformats.org/officeDocument/2006/relationships/notesMaster" Target="/ppt/notesMasters/notesMaster1.xml" Id="R4d0d102d443b428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24e134f69654d00" /><Relationship Type="http://schemas.openxmlformats.org/officeDocument/2006/relationships/notesMaster" Target="/ppt/notesMasters/notesMaster1.xml" Id="Ra41e125f012a43b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236799c3cf04f6a" /><Relationship Type="http://schemas.openxmlformats.org/officeDocument/2006/relationships/notesMaster" Target="/ppt/notesMasters/notesMaster1.xml" Id="Ra20d44e9e29e446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cf6359223f544dd" /><Relationship Type="http://schemas.openxmlformats.org/officeDocument/2006/relationships/notesMaster" Target="/ppt/notesMasters/notesMaster1.xml" Id="R23bc50fce60c4ea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d65b99503fb4797" /><Relationship Type="http://schemas.openxmlformats.org/officeDocument/2006/relationships/notesMaster" Target="/ppt/notesMasters/notesMaster1.xml" Id="R5c11f203adf9448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2db2a1170914e8a" /><Relationship Type="http://schemas.openxmlformats.org/officeDocument/2006/relationships/notesMaster" Target="/ppt/notesMasters/notesMaster1.xml" Id="R5b89bdb8086a438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dfd2d71e6404660" /><Relationship Type="http://schemas.openxmlformats.org/officeDocument/2006/relationships/notesMaster" Target="/ppt/notesMasters/notesMaster1.xml" Id="R4d4e2e5d782f467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68a5ac026d14b4e" /><Relationship Type="http://schemas.openxmlformats.org/officeDocument/2006/relationships/notesMaster" Target="/ppt/notesMasters/notesMaster1.xml" Id="Rb0ef0d318b214bb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5c00301940849e7" /><Relationship Type="http://schemas.openxmlformats.org/officeDocument/2006/relationships/notesMaster" Target="/ppt/notesMasters/notesMaster1.xml" Id="R6fe543f6cd924d8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10a0c58a7ea49d9" /><Relationship Type="http://schemas.openxmlformats.org/officeDocument/2006/relationships/notesMaster" Target="/ppt/notesMasters/notesMaster1.xml" Id="Raba9afebf7844f9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332d921109a42ce" /><Relationship Type="http://schemas.openxmlformats.org/officeDocument/2006/relationships/notesMaster" Target="/ppt/notesMasters/notesMaster1.xml" Id="R877e35d071424ad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7bf199325e043a8" /><Relationship Type="http://schemas.openxmlformats.org/officeDocument/2006/relationships/notesMaster" Target="/ppt/notesMasters/notesMaster1.xml" Id="Rd85e103412cc404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76a86d22d24480e" /><Relationship Type="http://schemas.openxmlformats.org/officeDocument/2006/relationships/notesMaster" Target="/ppt/notesMasters/notesMaster1.xml" Id="R6d3334e4c137403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44c4fbd26b49ec" /><Relationship Type="http://schemas.openxmlformats.org/officeDocument/2006/relationships/image" Target="/ppt/media/image.png" Id="Ree9823f6b0e84b24" /><Relationship Type="http://schemas.openxmlformats.org/officeDocument/2006/relationships/image" Target="/ppt/media/image2.png" Id="Rb107f5aa19254587" /><Relationship Type="http://schemas.openxmlformats.org/officeDocument/2006/relationships/image" Target="/ppt/media/image.jpeg" Id="Rb15cd84354444ae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20ab43bc644f5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ee9823f6b0e84b24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b107f5aa19254587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5cd84354444aeb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17589edf0154e8e" /><Relationship Type="http://schemas.openxmlformats.org/officeDocument/2006/relationships/slideLayout" Target="/ppt/slideLayouts/slideLayout1.xml" Id="R102a0d1231ca474d" /><Relationship Type="http://schemas.openxmlformats.org/officeDocument/2006/relationships/slideLayout" Target="/ppt/slideLayouts/slideLayout2.xml" Id="R9f21c17d29ad4200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02a0d1231ca474d"/>
    <p:sldLayoutId xmlns:r="http://schemas.openxmlformats.org/officeDocument/2006/relationships" id="2147483650" r:id="R9f21c17d29ad4200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f84295b16a46f5" /><Relationship Type="http://schemas.openxmlformats.org/officeDocument/2006/relationships/notesSlide" Target="/ppt/notesSlides/notesSlide1.xml" Id="Rbbbe3724c43c4ee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7fdea95bd34e8c" /><Relationship Type="http://schemas.openxmlformats.org/officeDocument/2006/relationships/notesSlide" Target="/ppt/notesSlides/notesSlide2.xml" Id="R11b8e8b8e218417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1b0322a0684c94" /><Relationship Type="http://schemas.openxmlformats.org/officeDocument/2006/relationships/notesSlide" Target="/ppt/notesSlides/notesSlide3.xml" Id="Rf6d1ab43057048b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03fe5ec9b946fb" /><Relationship Type="http://schemas.openxmlformats.org/officeDocument/2006/relationships/notesSlide" Target="/ppt/notesSlides/notesSlide4.xml" Id="Rb307d41d6568453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f36d09e8d53418e" /><Relationship Type="http://schemas.openxmlformats.org/officeDocument/2006/relationships/notesSlide" Target="/ppt/notesSlides/notesSlide5.xml" Id="R5552eac0c911480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c3fafcca9f4c0e" /><Relationship Type="http://schemas.openxmlformats.org/officeDocument/2006/relationships/notesSlide" Target="/ppt/notesSlides/notesSlide6.xml" Id="R2af4d42e55aa4c9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38589b91be541b4" /><Relationship Type="http://schemas.openxmlformats.org/officeDocument/2006/relationships/notesSlide" Target="/ppt/notesSlides/notesSlide7.xml" Id="R6fb160f8ff654b1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0b160ab8954710" /><Relationship Type="http://schemas.openxmlformats.org/officeDocument/2006/relationships/notesSlide" Target="/ppt/notesSlides/notesSlide8.xml" Id="Rfc35e55a61b0407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5e7063b17a4c92" /><Relationship Type="http://schemas.openxmlformats.org/officeDocument/2006/relationships/notesSlide" Target="/ppt/notesSlides/notesSlide9.xml" Id="Rd4833a7f71c54a5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a27b61d2f742bc" /><Relationship Type="http://schemas.openxmlformats.org/officeDocument/2006/relationships/notesSlide" Target="/ppt/notesSlides/notesSlide10.xml" Id="R101f7a5139894bf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1c2b0aa8384094" /><Relationship Type="http://schemas.openxmlformats.org/officeDocument/2006/relationships/notesSlide" Target="/ppt/notesSlides/notesSlide11.xml" Id="R4b3b0491b7b441b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01aa5796ca435a" /><Relationship Type="http://schemas.openxmlformats.org/officeDocument/2006/relationships/notesSlide" Target="/ppt/notesSlides/notesSlide12.xml" Id="Ra10824f42aee4d6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c8f1c6a05d4c6a" /><Relationship Type="http://schemas.openxmlformats.org/officeDocument/2006/relationships/notesSlide" Target="/ppt/notesSlides/notesSlide13.xml" Id="R2e6c785c174f4d0f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9f1e416bea43a0" /><Relationship Type="http://schemas.openxmlformats.org/officeDocument/2006/relationships/notesSlide" Target="/ppt/notesSlides/notesSlide14.xml" Id="R6ca461d96c6f42d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c5417d3e684b23" /><Relationship Type="http://schemas.openxmlformats.org/officeDocument/2006/relationships/notesSlide" Target="/ppt/notesSlides/notesSlide15.xml" Id="Rc7d7f2dd1713481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42ad8455b14c16" /><Relationship Type="http://schemas.openxmlformats.org/officeDocument/2006/relationships/notesSlide" Target="/ppt/notesSlides/notesSlide16.xml" Id="R47d77f1f42ae4ce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5d6109da554e9a" /><Relationship Type="http://schemas.openxmlformats.org/officeDocument/2006/relationships/notesSlide" Target="/ppt/notesSlides/notesSlide17.xml" Id="R162a7fc508b643b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5bd6fb3ce943dd" /><Relationship Type="http://schemas.openxmlformats.org/officeDocument/2006/relationships/notesSlide" Target="/ppt/notesSlides/notesSlide18.xml" Id="R816f72c91d2645f6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12157ff5a34dc6" /><Relationship Type="http://schemas.openxmlformats.org/officeDocument/2006/relationships/notesSlide" Target="/ppt/notesSlides/notesSlide19.xml" Id="R1e9b992a164e476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哥林多後書第6章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 Corinthians 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6:1  |  2 Corinthians 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我們與[神]同工的，也勸你們不可徒受他的恩典。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 then, as workers together with him, beseech you also that ye receive not the grace of God in vain.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6:2  |  2 Corinthians 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因為他說：「在悅納的時候，我應允了你；在拯救的日子，我搭救了你。」看哪，現在正是悅納的時候！現在正是拯救的日子；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(For he saith, I have heard thee in a time accepted, and in the day of salvation have I succoured thee: behold, now is the accepted time; behold, now is the day of salvation.)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6:3  |  2 Corinthians 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我們凡事都不叫人有妨礙，免得這職分被人毀謗；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Giving no offence in any thing, that the ministry be not blamed: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6:4  |  2 Corinthians 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反倒在各樣的事上表明自己是神的用人，就如在許多的忍耐、患難、窮乏、困苦、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in all things approving ourselves as the ministers of God, in much patience, in afflictions, in necessities, in distresses,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6:5  |  2 Corinthians 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鞭打、監禁、擾亂、勤勞、警醒、不食、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stripes, in imprisonments, in tumults, in labours, in watchings, in fastings;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6:6  |  2 Corinthians 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廉潔、知識、恆忍、恩慈、聖靈的感化、無偽的愛心、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pureness, by knowledge, by longsuffering, by kindness, by the Holy Ghost, by love unfeigned,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6:7  |  2 Corinthians 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真實的道理、神的大能；仁義的兵器在左在右；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the word of truth, by the power of God, by the armour of righteousness on the right hand and on the left,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6:8  |  2 Corinthians 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榮耀、羞辱，惡名、美名；似乎是誘惑人的，卻是誠實的；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honour and dishonour, by evil report and good report: as deceivers, and yet true;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6:9  |  2 Corinthians 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似乎不為人所知，卻是人所共知的；似乎要死，卻是活着的；似乎受責罰，卻是不致喪命的；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unknown, and yet well known; as dying, and, behold, we live; as chastened, and not killed;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6:10  |  2 Corinthians 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似乎憂愁，卻是常常快樂的；似乎貧窮，卻是叫許多人富足的；似乎一無所有，卻是樣樣都有的。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sorrowful, yet alway rejoicing; as poor, yet making many rich; as having nothing, and yet possessing all things.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6:11  |  2 Corinthians 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哥林多人哪，我們向你們，口是張開的，心是寬宏的。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ye Corinthians, our mouth is open unto you, our heart is enlarged.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6:12  |  2 Corinthians 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你們狹窄，原不在乎我們，是在乎自己的心腸狹窄。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are not straitened in us, but ye are straitened in your own bowels.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6:13  |  2 Corinthians 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你們也要照樣用寬宏的心報答我。我這話正像對自己的孩子說的。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for a recompence in the same, (I speak as unto my children,) be ye also enlarged.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6:14  |  2 Corinthians 6:14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你們和不信的原不相配，不要同負一軛。義和不義有甚麼相交呢？光明和黑暗有甚麼相通呢？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ye not unequally yoked together with unbelievers: for what fellowship hath righteousness with unrighteousness? and what communion hath light with darkness?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6:15  |  2 Corinthians 6:15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基督和彼列有甚麼相和呢？信[主]的和不信[主]的有甚麼相干呢？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what concord hath Christ with Belial? or what part hath he that believeth with an infidel?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6:16  |  2 Corinthians 6:16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神的殿和偶像有甚麼相同呢？因為我們是永生神的殿，就如神曾說： 我要在他們中間居住， 在他們中間來往； 我要作他們的神； 他們要作我的子民。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what agreement hath the temple of God with idols? for ye are the temple of the living God; as God hath said, I will dwell in them, and walk in them; and I will be their God, and they shall be my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6:17  |  2 Corinthians 6:17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又說：你們務要從他們中間出來， 與他們分別； 不要沾不潔淨的物，我就收納你們。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come out from among them, and be ye separate, saith the Lord, and touch not the unclean thing; and I will receive you,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哥林多後書 6:18  |  2 Corinthians 6:18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我要作你們的父； 你們要作我的兒女。 這是全能的主說的。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will be a Father unto you, and ye shall be my sons and daughters, saith the Lord Almighty.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2026-08-30T06:51:10.8960000Z</dcterms:created>
  <dcterms:modified xsi:type="dcterms:W3CDTF">2026-08-30T06:51:10.8960000Z</dcterms:modified>
</coreProperties>
</file>