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ca61b4f617246bd" /><Relationship Type="http://schemas.openxmlformats.org/officeDocument/2006/relationships/extended-properties" Target="/docProps/app.xml" Id="Rf6610dc3d5a8480b" /><Relationship Type="http://schemas.openxmlformats.org/officeDocument/2006/relationships/officeDocument" Target="/ppt/presentation.xml" Id="R44034e7a292048e1" /></Relationships>
</file>

<file path=ppt/presentation.xml><?xml version="1.0" encoding="utf-8"?>
<p:presentation xmlns:p="http://schemas.openxmlformats.org/presentationml/2006/main">
  <p:sldMasterIdLst>
    <p:sldMasterId xmlns:r="http://schemas.openxmlformats.org/officeDocument/2006/relationships" id="2147483648" r:id="R5fa608f949ea419e"/>
  </p:sldMasterIdLst>
  <p:notesMasterIdLst>
    <p:notesMasterId xmlns:r="http://schemas.openxmlformats.org/officeDocument/2006/relationships" r:id="R912b1a0d0a2a4e03"/>
  </p:notesMasterIdLst>
  <p:sldIdLst>
    <p:sldId xmlns:r="http://schemas.openxmlformats.org/officeDocument/2006/relationships" id="256" r:id="Ra7ec4a490ef54f69"/>
    <p:sldId xmlns:r="http://schemas.openxmlformats.org/officeDocument/2006/relationships" id="257" r:id="R362f5455cb6b4efb"/>
    <p:sldId xmlns:r="http://schemas.openxmlformats.org/officeDocument/2006/relationships" id="258" r:id="Ra35cc0d0ef594795"/>
    <p:sldId xmlns:r="http://schemas.openxmlformats.org/officeDocument/2006/relationships" id="259" r:id="R6dcb47818605462e"/>
    <p:sldId xmlns:r="http://schemas.openxmlformats.org/officeDocument/2006/relationships" id="260" r:id="Rf76f28116b474d20"/>
    <p:sldId xmlns:r="http://schemas.openxmlformats.org/officeDocument/2006/relationships" id="261" r:id="R20bc6a2202c3434e"/>
    <p:sldId xmlns:r="http://schemas.openxmlformats.org/officeDocument/2006/relationships" id="262" r:id="R31d38b0f555b425c"/>
    <p:sldId xmlns:r="http://schemas.openxmlformats.org/officeDocument/2006/relationships" id="263" r:id="R013b1a6630774ce6"/>
    <p:sldId xmlns:r="http://schemas.openxmlformats.org/officeDocument/2006/relationships" id="264" r:id="Red903b0972694280"/>
    <p:sldId xmlns:r="http://schemas.openxmlformats.org/officeDocument/2006/relationships" id="265" r:id="R6eb3cea8159646de"/>
    <p:sldId xmlns:r="http://schemas.openxmlformats.org/officeDocument/2006/relationships" id="266" r:id="R2975278cb0a14317"/>
    <p:sldId xmlns:r="http://schemas.openxmlformats.org/officeDocument/2006/relationships" id="267" r:id="R098bef0cba4e47da"/>
    <p:sldId xmlns:r="http://schemas.openxmlformats.org/officeDocument/2006/relationships" id="268" r:id="R2abdf65ec5c046fd"/>
    <p:sldId xmlns:r="http://schemas.openxmlformats.org/officeDocument/2006/relationships" id="269" r:id="Re2ca0deb4cc54953"/>
    <p:sldId xmlns:r="http://schemas.openxmlformats.org/officeDocument/2006/relationships" id="270" r:id="Rda0e330b207d4825"/>
    <p:sldId xmlns:r="http://schemas.openxmlformats.org/officeDocument/2006/relationships" id="271" r:id="R017d15b908964cae"/>
    <p:sldId xmlns:r="http://schemas.openxmlformats.org/officeDocument/2006/relationships" id="272" r:id="R61b96a046d3d4402"/>
    <p:sldId xmlns:r="http://schemas.openxmlformats.org/officeDocument/2006/relationships" id="273" r:id="Rc96e321ead564a9e"/>
    <p:sldId xmlns:r="http://schemas.openxmlformats.org/officeDocument/2006/relationships" id="274" r:id="Rc872b12ef9d1409c"/>
    <p:sldId xmlns:r="http://schemas.openxmlformats.org/officeDocument/2006/relationships" id="275" r:id="Re6bc3eb3e0494f52"/>
    <p:sldId xmlns:r="http://schemas.openxmlformats.org/officeDocument/2006/relationships" id="276" r:id="R2fdcde85979e4e2e"/>
    <p:sldId xmlns:r="http://schemas.openxmlformats.org/officeDocument/2006/relationships" id="277" r:id="R9597477177f8434a"/>
    <p:sldId xmlns:r="http://schemas.openxmlformats.org/officeDocument/2006/relationships" id="278" r:id="Rd03d56d6643043d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d8dae4d849841f0" /><Relationship Type="http://schemas.openxmlformats.org/officeDocument/2006/relationships/slideMaster" Target="/ppt/slideMasters/slideMaster1.xml" Id="R5fa608f949ea419e" /><Relationship Type="http://schemas.openxmlformats.org/officeDocument/2006/relationships/notesMaster" Target="/ppt/notesMasters/notesMaster1.xml" Id="R912b1a0d0a2a4e03" /><Relationship Type="http://schemas.openxmlformats.org/officeDocument/2006/relationships/presProps" Target="/ppt/presProps.xml" Id="R25c5bbef6ba144f7" /><Relationship Type="http://schemas.openxmlformats.org/officeDocument/2006/relationships/tableStyles" Target="/ppt/tableStyles.xml" Id="R90ccb780f0504eb5" /><Relationship Type="http://schemas.openxmlformats.org/officeDocument/2006/relationships/slide" Target="/ppt/slides/slide1.xml" Id="Ra7ec4a490ef54f69" /><Relationship Type="http://schemas.openxmlformats.org/officeDocument/2006/relationships/slide" Target="/ppt/slides/slide2.xml" Id="R362f5455cb6b4efb" /><Relationship Type="http://schemas.openxmlformats.org/officeDocument/2006/relationships/slide" Target="/ppt/slides/slide3.xml" Id="Ra35cc0d0ef594795" /><Relationship Type="http://schemas.openxmlformats.org/officeDocument/2006/relationships/slide" Target="/ppt/slides/slide4.xml" Id="R6dcb47818605462e" /><Relationship Type="http://schemas.openxmlformats.org/officeDocument/2006/relationships/slide" Target="/ppt/slides/slide5.xml" Id="Rf76f28116b474d20" /><Relationship Type="http://schemas.openxmlformats.org/officeDocument/2006/relationships/slide" Target="/ppt/slides/slide6.xml" Id="R20bc6a2202c3434e" /><Relationship Type="http://schemas.openxmlformats.org/officeDocument/2006/relationships/slide" Target="/ppt/slides/slide7.xml" Id="R31d38b0f555b425c" /><Relationship Type="http://schemas.openxmlformats.org/officeDocument/2006/relationships/slide" Target="/ppt/slides/slide8.xml" Id="R013b1a6630774ce6" /><Relationship Type="http://schemas.openxmlformats.org/officeDocument/2006/relationships/slide" Target="/ppt/slides/slide9.xml" Id="Red903b0972694280" /><Relationship Type="http://schemas.openxmlformats.org/officeDocument/2006/relationships/slide" Target="/ppt/slides/slide10.xml" Id="R6eb3cea8159646de" /><Relationship Type="http://schemas.openxmlformats.org/officeDocument/2006/relationships/slide" Target="/ppt/slides/slide11.xml" Id="R2975278cb0a14317" /><Relationship Type="http://schemas.openxmlformats.org/officeDocument/2006/relationships/slide" Target="/ppt/slides/slide12.xml" Id="R098bef0cba4e47da" /><Relationship Type="http://schemas.openxmlformats.org/officeDocument/2006/relationships/slide" Target="/ppt/slides/slide13.xml" Id="R2abdf65ec5c046fd" /><Relationship Type="http://schemas.openxmlformats.org/officeDocument/2006/relationships/slide" Target="/ppt/slides/slide14.xml" Id="Re2ca0deb4cc54953" /><Relationship Type="http://schemas.openxmlformats.org/officeDocument/2006/relationships/slide" Target="/ppt/slides/slide15.xml" Id="Rda0e330b207d4825" /><Relationship Type="http://schemas.openxmlformats.org/officeDocument/2006/relationships/slide" Target="/ppt/slides/slide16.xml" Id="R017d15b908964cae" /><Relationship Type="http://schemas.openxmlformats.org/officeDocument/2006/relationships/slide" Target="/ppt/slides/slide17.xml" Id="R61b96a046d3d4402" /><Relationship Type="http://schemas.openxmlformats.org/officeDocument/2006/relationships/slide" Target="/ppt/slides/slide18.xml" Id="Rc96e321ead564a9e" /><Relationship Type="http://schemas.openxmlformats.org/officeDocument/2006/relationships/slide" Target="/ppt/slides/slide19.xml" Id="Rc872b12ef9d1409c" /><Relationship Type="http://schemas.openxmlformats.org/officeDocument/2006/relationships/slide" Target="/ppt/slides/slide20.xml" Id="Re6bc3eb3e0494f52" /><Relationship Type="http://schemas.openxmlformats.org/officeDocument/2006/relationships/slide" Target="/ppt/slides/slide21.xml" Id="R2fdcde85979e4e2e" /><Relationship Type="http://schemas.openxmlformats.org/officeDocument/2006/relationships/slide" Target="/ppt/slides/slide22.xml" Id="R9597477177f8434a" /><Relationship Type="http://schemas.openxmlformats.org/officeDocument/2006/relationships/slide" Target="/ppt/slides/slide23.xml" Id="Rd03d56d6643043d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100a2c8a4794d0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1eb5fd9156c4a76" /><Relationship Type="http://schemas.openxmlformats.org/officeDocument/2006/relationships/notesMaster" Target="/ppt/notesMasters/notesMaster1.xml" Id="R83ebb47bc08047d3" /></Relationships>
</file>

<file path=ppt/notesSlides/_rels/notesSlide2.xml.rels>&#65279;<?xml version="1.0" encoding="utf-8"?><Relationships xmlns="http://schemas.openxmlformats.org/package/2006/relationships"><Relationship Type="http://schemas.openxmlformats.org/officeDocument/2006/relationships/slide" Target="/ppt/slides/slide2.xml" Id="R2b581e145c0b41ba" /><Relationship Type="http://schemas.openxmlformats.org/officeDocument/2006/relationships/notesMaster" Target="/ppt/notesMasters/notesMaster1.xml" Id="R808f90bb9866489c" /></Relationships>
</file>

<file path=ppt/notesSlides/_rels/notesSlide3.xml.rels>&#65279;<?xml version="1.0" encoding="utf-8"?><Relationships xmlns="http://schemas.openxmlformats.org/package/2006/relationships"><Relationship Type="http://schemas.openxmlformats.org/officeDocument/2006/relationships/slide" Target="/ppt/slides/slide3.xml" Id="Rac78a2aec57548c4" /><Relationship Type="http://schemas.openxmlformats.org/officeDocument/2006/relationships/notesMaster" Target="/ppt/notesMasters/notesMaster1.xml" Id="R597e096945bf4305" /></Relationships>
</file>

<file path=ppt/notesSlides/_rels/notesSlide4.xml.rels>&#65279;<?xml version="1.0" encoding="utf-8"?><Relationships xmlns="http://schemas.openxmlformats.org/package/2006/relationships"><Relationship Type="http://schemas.openxmlformats.org/officeDocument/2006/relationships/slide" Target="/ppt/slides/slide4.xml" Id="Rde525577603f4dad" /><Relationship Type="http://schemas.openxmlformats.org/officeDocument/2006/relationships/notesMaster" Target="/ppt/notesMasters/notesMaster1.xml" Id="R7f3c220226f6446d" /></Relationships>
</file>

<file path=ppt/notesSlides/_rels/notesSlide5.xml.rels>&#65279;<?xml version="1.0" encoding="utf-8"?><Relationships xmlns="http://schemas.openxmlformats.org/package/2006/relationships"><Relationship Type="http://schemas.openxmlformats.org/officeDocument/2006/relationships/slide" Target="/ppt/slides/slide5.xml" Id="R31986569aebe41c8" /><Relationship Type="http://schemas.openxmlformats.org/officeDocument/2006/relationships/notesMaster" Target="/ppt/notesMasters/notesMaster1.xml" Id="R2ddf25cdc9b4439a" /></Relationships>
</file>

<file path=ppt/notesSlides/_rels/notesSlide6.xml.rels>&#65279;<?xml version="1.0" encoding="utf-8"?><Relationships xmlns="http://schemas.openxmlformats.org/package/2006/relationships"><Relationship Type="http://schemas.openxmlformats.org/officeDocument/2006/relationships/slide" Target="/ppt/slides/slide6.xml" Id="R94c9856d9878485f" /><Relationship Type="http://schemas.openxmlformats.org/officeDocument/2006/relationships/notesMaster" Target="/ppt/notesMasters/notesMaster1.xml" Id="R8672b1ea65844e72" /></Relationships>
</file>

<file path=ppt/notesSlides/_rels/notesSlide7.xml.rels>&#65279;<?xml version="1.0" encoding="utf-8"?><Relationships xmlns="http://schemas.openxmlformats.org/package/2006/relationships"><Relationship Type="http://schemas.openxmlformats.org/officeDocument/2006/relationships/slide" Target="/ppt/slides/slide7.xml" Id="R0216b2c6ece349b3" /><Relationship Type="http://schemas.openxmlformats.org/officeDocument/2006/relationships/notesMaster" Target="/ppt/notesMasters/notesMaster1.xml" Id="R18ba2e6d80354f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f54aa35460904e8f" /><Relationship Type="http://schemas.openxmlformats.org/officeDocument/2006/relationships/notesMaster" Target="/ppt/notesMasters/notesMaster1.xml" Id="R35786617d6c24ab7" /></Relationships>
</file>

<file path=ppt/notesSlides/_rels/notesSlide9.xml.rels>&#65279;<?xml version="1.0" encoding="utf-8"?><Relationships xmlns="http://schemas.openxmlformats.org/package/2006/relationships"><Relationship Type="http://schemas.openxmlformats.org/officeDocument/2006/relationships/slide" Target="/ppt/slides/slide9.xml" Id="Rf09fd0c57b074409" /><Relationship Type="http://schemas.openxmlformats.org/officeDocument/2006/relationships/notesMaster" Target="/ppt/notesMasters/notesMaster1.xml" Id="R085dea191c69452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c7f2240d8bd4481" /><Relationship Type="http://schemas.openxmlformats.org/officeDocument/2006/relationships/notesMaster" Target="/ppt/notesMasters/notesMaster1.xml" Id="Rea4220b95d1f48e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6b7885306824d91" /><Relationship Type="http://schemas.openxmlformats.org/officeDocument/2006/relationships/notesMaster" Target="/ppt/notesMasters/notesMaster1.xml" Id="R2f67e73488bb4af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aed1cd0dccc4a86" /><Relationship Type="http://schemas.openxmlformats.org/officeDocument/2006/relationships/notesMaster" Target="/ppt/notesMasters/notesMaster1.xml" Id="R324a7f4178e34b1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72776b1f8244610" /><Relationship Type="http://schemas.openxmlformats.org/officeDocument/2006/relationships/notesMaster" Target="/ppt/notesMasters/notesMaster1.xml" Id="R279cc22988b645c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e986d514c1044de" /><Relationship Type="http://schemas.openxmlformats.org/officeDocument/2006/relationships/notesMaster" Target="/ppt/notesMasters/notesMaster1.xml" Id="Re5731e1175b64ab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a4e6681476b43cb" /><Relationship Type="http://schemas.openxmlformats.org/officeDocument/2006/relationships/notesMaster" Target="/ppt/notesMasters/notesMaster1.xml" Id="R6f5689d17d8947e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67aed2570bd4081" /><Relationship Type="http://schemas.openxmlformats.org/officeDocument/2006/relationships/notesMaster" Target="/ppt/notesMasters/notesMaster1.xml" Id="R663820c60585456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928036f79f74816" /><Relationship Type="http://schemas.openxmlformats.org/officeDocument/2006/relationships/notesMaster" Target="/ppt/notesMasters/notesMaster1.xml" Id="Rd8763e43ee9a431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b7c790092dc4046" /><Relationship Type="http://schemas.openxmlformats.org/officeDocument/2006/relationships/notesMaster" Target="/ppt/notesMasters/notesMaster1.xml" Id="R2be59e5ed97e4f0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dbe339df47f4339" /><Relationship Type="http://schemas.openxmlformats.org/officeDocument/2006/relationships/notesMaster" Target="/ppt/notesMasters/notesMaster1.xml" Id="Re19d67dac677427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a36a6c431614fc4" /><Relationship Type="http://schemas.openxmlformats.org/officeDocument/2006/relationships/notesMaster" Target="/ppt/notesMasters/notesMaster1.xml" Id="R57f1bb199f3041f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c5e96daf0474f75" /><Relationship Type="http://schemas.openxmlformats.org/officeDocument/2006/relationships/notesMaster" Target="/ppt/notesMasters/notesMaster1.xml" Id="R13f682f5e40d42b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1e3d6866c8a4555" /><Relationship Type="http://schemas.openxmlformats.org/officeDocument/2006/relationships/notesMaster" Target="/ppt/notesMasters/notesMaster1.xml" Id="R2ff46381c0f4420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233a49970d543b6" /><Relationship Type="http://schemas.openxmlformats.org/officeDocument/2006/relationships/notesMaster" Target="/ppt/notesMasters/notesMaster1.xml" Id="R4bf31e60f725413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4c747bd5b5a472c" /><Relationship Type="http://schemas.openxmlformats.org/officeDocument/2006/relationships/image" Target="/ppt/media/image.png" Id="R15cdbcdd03804511" /><Relationship Type="http://schemas.openxmlformats.org/officeDocument/2006/relationships/image" Target="/ppt/media/image2.png" Id="R477bb44128364500" /><Relationship Type="http://schemas.openxmlformats.org/officeDocument/2006/relationships/image" Target="/ppt/media/image.jpeg" Id="R4caf37e1e9984ba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38c2ec1f250434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5cdbcdd0380451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77bb4412836450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caf37e1e9984ba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ea63bd28f4144b2" /><Relationship Type="http://schemas.openxmlformats.org/officeDocument/2006/relationships/slideLayout" Target="/ppt/slideLayouts/slideLayout1.xml" Id="R03da5e7ef8024bb7" /><Relationship Type="http://schemas.openxmlformats.org/officeDocument/2006/relationships/slideLayout" Target="/ppt/slideLayouts/slideLayout2.xml" Id="Rfd0bc7e8b45d45a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3da5e7ef8024bb7"/>
    <p:sldLayoutId xmlns:r="http://schemas.openxmlformats.org/officeDocument/2006/relationships" id="2147483650" r:id="Rfd0bc7e8b45d45a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c234d8a4684446b" /><Relationship Type="http://schemas.openxmlformats.org/officeDocument/2006/relationships/notesSlide" Target="/ppt/notesSlides/notesSlide1.xml" Id="R04764256d8454db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b1fc1ef1770426f" /><Relationship Type="http://schemas.openxmlformats.org/officeDocument/2006/relationships/notesSlide" Target="/ppt/notesSlides/notesSlide2.xml" Id="R3b75851caafd43c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7205e0bd3d24c60" /><Relationship Type="http://schemas.openxmlformats.org/officeDocument/2006/relationships/notesSlide" Target="/ppt/notesSlides/notesSlide3.xml" Id="R4f15172cec02466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17baf49119c43e5" /><Relationship Type="http://schemas.openxmlformats.org/officeDocument/2006/relationships/notesSlide" Target="/ppt/notesSlides/notesSlide4.xml" Id="Rc48c8e8663f0454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3650ff6c6284c67" /><Relationship Type="http://schemas.openxmlformats.org/officeDocument/2006/relationships/notesSlide" Target="/ppt/notesSlides/notesSlide5.xml" Id="R97a253e374db400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d56a7053f084b0c" /><Relationship Type="http://schemas.openxmlformats.org/officeDocument/2006/relationships/notesSlide" Target="/ppt/notesSlides/notesSlide6.xml" Id="Rdf9e4d08cdee438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3f6db558c014e3c" /><Relationship Type="http://schemas.openxmlformats.org/officeDocument/2006/relationships/notesSlide" Target="/ppt/notesSlides/notesSlide7.xml" Id="R09a7335f3bdf447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0b3f808f2b24754" /><Relationship Type="http://schemas.openxmlformats.org/officeDocument/2006/relationships/notesSlide" Target="/ppt/notesSlides/notesSlide8.xml" Id="R9d54cdf5aa92483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bd07ee754ee40d0" /><Relationship Type="http://schemas.openxmlformats.org/officeDocument/2006/relationships/notesSlide" Target="/ppt/notesSlides/notesSlide9.xml" Id="Rfb0eab0722074c7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5b561ff9fe444fd" /><Relationship Type="http://schemas.openxmlformats.org/officeDocument/2006/relationships/notesSlide" Target="/ppt/notesSlides/notesSlide10.xml" Id="Rbf51369d9d0a497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ea7dd2d138d4769" /><Relationship Type="http://schemas.openxmlformats.org/officeDocument/2006/relationships/notesSlide" Target="/ppt/notesSlides/notesSlide11.xml" Id="R65ef759adc10467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26e2d104ca04976" /><Relationship Type="http://schemas.openxmlformats.org/officeDocument/2006/relationships/notesSlide" Target="/ppt/notesSlides/notesSlide12.xml" Id="R5c99616ab06649d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e26641e4c2540c0" /><Relationship Type="http://schemas.openxmlformats.org/officeDocument/2006/relationships/notesSlide" Target="/ppt/notesSlides/notesSlide13.xml" Id="R67a7d14317af471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9714dfbf52f4d4e" /><Relationship Type="http://schemas.openxmlformats.org/officeDocument/2006/relationships/notesSlide" Target="/ppt/notesSlides/notesSlide14.xml" Id="R0d27ee1d4e494cf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a2b833db1734202" /><Relationship Type="http://schemas.openxmlformats.org/officeDocument/2006/relationships/notesSlide" Target="/ppt/notesSlides/notesSlide15.xml" Id="R1dfda2b3224947d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57adc8bb7cb4c39" /><Relationship Type="http://schemas.openxmlformats.org/officeDocument/2006/relationships/notesSlide" Target="/ppt/notesSlides/notesSlide16.xml" Id="R697fce05973149a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5b4701d635d40c9" /><Relationship Type="http://schemas.openxmlformats.org/officeDocument/2006/relationships/notesSlide" Target="/ppt/notesSlides/notesSlide17.xml" Id="Ra974500cf09a439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d34779cc52b42f9" /><Relationship Type="http://schemas.openxmlformats.org/officeDocument/2006/relationships/notesSlide" Target="/ppt/notesSlides/notesSlide18.xml" Id="R836e6ddcfce243b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c26c468805f4a6d" /><Relationship Type="http://schemas.openxmlformats.org/officeDocument/2006/relationships/notesSlide" Target="/ppt/notesSlides/notesSlide19.xml" Id="Rc2c631ab75d14b9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08a060e355f4329" /><Relationship Type="http://schemas.openxmlformats.org/officeDocument/2006/relationships/notesSlide" Target="/ppt/notesSlides/notesSlide20.xml" Id="R27afdf2bab83400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d3a28ec5ab640a6" /><Relationship Type="http://schemas.openxmlformats.org/officeDocument/2006/relationships/notesSlide" Target="/ppt/notesSlides/notesSlide21.xml" Id="R85226fb1854f433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07a32eef07a4a1d" /><Relationship Type="http://schemas.openxmlformats.org/officeDocument/2006/relationships/notesSlide" Target="/ppt/notesSlides/notesSlide22.xml" Id="Raa6ab62486e2454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91f7cbb9c2b4ce0" /><Relationship Type="http://schemas.openxmlformats.org/officeDocument/2006/relationships/notesSlide" Target="/ppt/notesSlides/notesSlide23.xml" Id="R8f6ad5bb91a0402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申命記第18章</a:t>
            </a:r>
          </a:p>
          <a:p xmlns:a="http://schemas.openxmlformats.org/drawingml/2006/main">
            <a:pPr algn="ctr">
              <a:buNone/>
            </a:pPr>
            <a:r>
              <a:rPr sz="2000">
                <a:solidFill>
                  <a:srgbClr val="FFFFFF"/>
                </a:solidFill>
                <a:latin typeface="Georgia"/>
                <a:ea typeface="Georgia"/>
                <a:cs typeface="Georgia"/>
              </a:rPr>
              <a:t>Deuteronomy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18:1  |  Deuteronomy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「祭司利未人和利未全支派必在以色列中無分無業；他們所吃用的就是獻給耶和華的火祭和一切所捐的。</a:t>
            </a:r>
          </a:p>
          <a:p xmlns:a="http://schemas.openxmlformats.org/drawingml/2006/main">
            <a:pPr algn="ctr">
              <a:buNone/>
            </a:pPr>
            <a:r>
              <a:rPr sz="2100">
                <a:solidFill>
                  <a:srgbClr val="FFFFFF"/>
                </a:solidFill>
                <a:latin typeface="Georgia"/>
                <a:ea typeface="Georgia"/>
                <a:cs typeface="Georgia"/>
              </a:rPr>
              <a:t>The priests the Levites, and all the tribe of Levi, shall have no part nor inheritance with Israel: they shall eat the offerings of the LORD made by fire, and his inheritance.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18:2  |  Deuteronomy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他們在弟兄中必沒有產業；耶和華是他們的產業，正如耶和華所應許他們的。</a:t>
            </a:r>
          </a:p>
          <a:p xmlns:a="http://schemas.openxmlformats.org/drawingml/2006/main">
            <a:pPr algn="ctr">
              <a:buNone/>
            </a:pPr>
            <a:r>
              <a:rPr sz="2400">
                <a:solidFill>
                  <a:srgbClr val="FFFFFF"/>
                </a:solidFill>
                <a:latin typeface="Georgia"/>
                <a:ea typeface="Georgia"/>
                <a:cs typeface="Georgia"/>
              </a:rPr>
              <a:t>Therefore shall they have no inheritance among their brethren: the LORD is their inheritance, as he hath said unto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18:3  |  Deuteronomy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祭司從百姓所當得的分乃是這樣：凡獻牛或羊為祭的，要把前腿和兩腮並脾胃給祭司。</a:t>
            </a:r>
          </a:p>
          <a:p xmlns:a="http://schemas.openxmlformats.org/drawingml/2006/main">
            <a:pPr algn="ctr">
              <a:buNone/>
            </a:pPr>
            <a:r>
              <a:rPr sz="2100">
                <a:solidFill>
                  <a:srgbClr val="FFFFFF"/>
                </a:solidFill>
                <a:latin typeface="Georgia"/>
                <a:ea typeface="Georgia"/>
                <a:cs typeface="Georgia"/>
              </a:rPr>
              <a:t>And this shall be the priest’s due from the people, from them that offer a sacrifice, whether it be ox or sheep; and they shall give unto the priest the shoulder, and the two cheeks, and the maw.</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18:4  |  Deuteronomy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初收的五穀、新酒和油，並初剪的羊毛，也要給他；</a:t>
            </a:r>
          </a:p>
          <a:p xmlns:a="http://schemas.openxmlformats.org/drawingml/2006/main">
            <a:pPr algn="ctr">
              <a:buNone/>
            </a:pPr>
            <a:r>
              <a:rPr sz="2400">
                <a:solidFill>
                  <a:srgbClr val="FFFFFF"/>
                </a:solidFill>
                <a:latin typeface="Georgia"/>
                <a:ea typeface="Georgia"/>
                <a:cs typeface="Georgia"/>
              </a:rPr>
              <a:t>The firstfruit also of thy corn, of thy wine, and of thine oil, and the first of the fleece of thy sheep, shalt thou give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18:5  |  Deuteronomy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因為耶和華－你的神從你各支派中將他揀選出來，使他和他子孫永遠奉耶和華的名侍立，事奉。</a:t>
            </a:r>
          </a:p>
          <a:p xmlns:a="http://schemas.openxmlformats.org/drawingml/2006/main">
            <a:pPr algn="ctr">
              <a:buNone/>
            </a:pPr>
            <a:r>
              <a:rPr sz="2400">
                <a:solidFill>
                  <a:srgbClr val="FFFFFF"/>
                </a:solidFill>
                <a:latin typeface="Georgia"/>
                <a:ea typeface="Georgia"/>
                <a:cs typeface="Georgia"/>
              </a:rPr>
              <a:t>For the LORD thy God hath chosen him out of all thy tribes, to stand to minister in the name of the LORD, him and his sons for ever.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18:6  |  Deuteronomy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「利未人無論寄居在以色列中的哪一座城，若從那裏出來，一心願意到耶和華所選擇的地方，</a:t>
            </a:r>
          </a:p>
          <a:p xmlns:a="http://schemas.openxmlformats.org/drawingml/2006/main">
            <a:pPr algn="ctr">
              <a:buNone/>
            </a:pPr>
            <a:r>
              <a:rPr sz="2100">
                <a:solidFill>
                  <a:srgbClr val="FFFFFF"/>
                </a:solidFill>
                <a:latin typeface="Georgia"/>
                <a:ea typeface="Georgia"/>
                <a:cs typeface="Georgia"/>
              </a:rPr>
              <a:t>And if a Levite come from any of thy gates out of all Israel, where he sojourned, and come with all the desire of his mind unto the place which the LORD shall choose;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18:7  |  Deuteronomy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就要奉耶和華－他神的名事奉，像他眾弟兄利未人侍立在耶和華面前事奉一樣。</a:t>
            </a:r>
          </a:p>
          <a:p xmlns:a="http://schemas.openxmlformats.org/drawingml/2006/main">
            <a:pPr algn="ctr">
              <a:buNone/>
            </a:pPr>
            <a:r>
              <a:rPr sz="2400">
                <a:solidFill>
                  <a:srgbClr val="FFFFFF"/>
                </a:solidFill>
                <a:latin typeface="Georgia"/>
                <a:ea typeface="Georgia"/>
                <a:cs typeface="Georgia"/>
              </a:rPr>
              <a:t>Then he shall minister in the name of the LORD his God, as all his brethren the Levites do, which stand there before the LORD.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18:8  |  Deuteronomy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除了他賣祖父產業所得的以外，還要得一分祭物與他們同吃。」</a:t>
            </a:r>
          </a:p>
          <a:p xmlns:a="http://schemas.openxmlformats.org/drawingml/2006/main">
            <a:pPr algn="ctr">
              <a:buNone/>
            </a:pPr>
            <a:r>
              <a:rPr sz="2400">
                <a:solidFill>
                  <a:srgbClr val="FFFFFF"/>
                </a:solidFill>
                <a:latin typeface="Georgia"/>
                <a:ea typeface="Georgia"/>
                <a:cs typeface="Georgia"/>
              </a:rPr>
              <a:t>They shall have like portions to eat, beside that which cometh of the sale of his patrimony.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18:9  |  Deuteronomy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「你到了耶和華－你神所賜之地，那些國民所行可憎惡的事，你不可學着行。</a:t>
            </a:r>
          </a:p>
          <a:p xmlns:a="http://schemas.openxmlformats.org/drawingml/2006/main">
            <a:pPr algn="ctr">
              <a:buNone/>
            </a:pPr>
            <a:r>
              <a:rPr sz="2400">
                <a:solidFill>
                  <a:srgbClr val="FFFFFF"/>
                </a:solidFill>
                <a:latin typeface="Georgia"/>
                <a:ea typeface="Georgia"/>
                <a:cs typeface="Georgia"/>
              </a:rPr>
              <a:t>When thou art come into the land which the LORD thy God giveth thee, thou shalt not learn to do after the abominations of those nations.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18:10  |  Deuteronomy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你們中間不可有人使兒女經火，也不可有占卜的、觀兆的、用法術的、行邪術的、</a:t>
            </a:r>
          </a:p>
          <a:p xmlns:a="http://schemas.openxmlformats.org/drawingml/2006/main">
            <a:pPr algn="ctr">
              <a:buNone/>
            </a:pPr>
            <a:r>
              <a:rPr sz="2100">
                <a:solidFill>
                  <a:srgbClr val="FFFFFF"/>
                </a:solidFill>
                <a:latin typeface="Georgia"/>
                <a:ea typeface="Georgia"/>
                <a:cs typeface="Georgia"/>
              </a:rPr>
              <a:t>There shall not be found among you any one that maketh his son or his daughter to pass through the fire, or that useth divination, or an observer of times, or an enchanter, or a witch,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18:11  |  Deuteronomy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用迷術的、交鬼的、行巫術的、過陰的。</a:t>
            </a:r>
          </a:p>
          <a:p xmlns:a="http://schemas.openxmlformats.org/drawingml/2006/main">
            <a:pPr algn="ctr">
              <a:buNone/>
            </a:pPr>
            <a:r>
              <a:rPr sz="2400">
                <a:solidFill>
                  <a:srgbClr val="FFFFFF"/>
                </a:solidFill>
                <a:latin typeface="Georgia"/>
                <a:ea typeface="Georgia"/>
                <a:cs typeface="Georgia"/>
              </a:rPr>
              <a:t>Or a charmer, or a consulter with familiar spirits, or a wizard, or a necromancer.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18:12  |  Deuteronomy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凡行這些事的都為耶和華所憎惡；因那些國民行這可憎惡的事，所以耶和華－你的神將他們從你面前趕出。</a:t>
            </a:r>
          </a:p>
          <a:p xmlns:a="http://schemas.openxmlformats.org/drawingml/2006/main">
            <a:pPr algn="ctr">
              <a:buNone/>
            </a:pPr>
            <a:r>
              <a:rPr sz="2100">
                <a:solidFill>
                  <a:srgbClr val="FFFFFF"/>
                </a:solidFill>
                <a:latin typeface="Georgia"/>
                <a:ea typeface="Georgia"/>
                <a:cs typeface="Georgia"/>
              </a:rPr>
              <a:t>For all that do these things are an abomination unto the LORD: and because of these abominations the LORD thy God doth drive them out from before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18:13  |  Deuteronomy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你要在耶和華－你的神面前作完全人。」</a:t>
            </a:r>
          </a:p>
          <a:p xmlns:a="http://schemas.openxmlformats.org/drawingml/2006/main">
            <a:pPr algn="ctr">
              <a:buNone/>
            </a:pPr>
            <a:r>
              <a:rPr sz="2800">
                <a:solidFill>
                  <a:srgbClr val="FFFFFF"/>
                </a:solidFill>
                <a:latin typeface="Georgia"/>
                <a:ea typeface="Georgia"/>
                <a:cs typeface="Georgia"/>
              </a:rPr>
              <a:t>Thou shalt be perfect with the LORD thy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18:14  |  Deuteronomy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「因你所要趕出的那些國民都聽信觀兆的和占卜的，至於你，耶和華－你的神從來不許你這樣行。</a:t>
            </a:r>
          </a:p>
          <a:p xmlns:a="http://schemas.openxmlformats.org/drawingml/2006/main">
            <a:pPr algn="ctr">
              <a:buNone/>
            </a:pPr>
            <a:r>
              <a:rPr sz="2100">
                <a:solidFill>
                  <a:srgbClr val="FFFFFF"/>
                </a:solidFill>
                <a:latin typeface="Georgia"/>
                <a:ea typeface="Georgia"/>
                <a:cs typeface="Georgia"/>
              </a:rPr>
              <a:t>For these nations, which thou shalt possess, hearkened unto observers of times, and unto diviners: but as for thee, the LORD thy God hath not suffered thee so to do.</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18:15  |  Deuteronomy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耶和華－你的神要從你們弟兄中間給你興起一位先知，像我，你們要聽從他。</a:t>
            </a:r>
          </a:p>
          <a:p xmlns:a="http://schemas.openxmlformats.org/drawingml/2006/main">
            <a:pPr algn="ctr">
              <a:buNone/>
            </a:pPr>
            <a:r>
              <a:rPr sz="2400">
                <a:solidFill>
                  <a:srgbClr val="FFFFFF"/>
                </a:solidFill>
                <a:latin typeface="Georgia"/>
                <a:ea typeface="Georgia"/>
                <a:cs typeface="Georgia"/>
              </a:rPr>
              <a:t>The LORD thy God will raise up unto thee a Prophet from the midst of thee, of thy brethren, like unto me; unto him ye shall hearken;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18:16  |  Deuteronomy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正如你在何烈山大會的日子求耶和華－你神一切的話，說：『求你不再叫我聽見耶和華－我神的聲音，也不再叫我看見這大火，免得我死亡。』</a:t>
            </a:r>
          </a:p>
          <a:p xmlns:a="http://schemas.openxmlformats.org/drawingml/2006/main">
            <a:pPr algn="ctr">
              <a:buNone/>
            </a:pPr>
            <a:r>
              <a:rPr sz="2100">
                <a:solidFill>
                  <a:srgbClr val="FFFFFF"/>
                </a:solidFill>
                <a:latin typeface="Georgia"/>
                <a:ea typeface="Georgia"/>
                <a:cs typeface="Georgia"/>
              </a:rPr>
              <a:t>According to all that thou desiredst of the LORD thy God in Horeb in the day of the assembly, saying, Let me not hear again the voice of the LORD my God, neither let me see this great fire any more, that I die not.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18:17  |  Deuteronomy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耶和華就對我說：『他們所說的是。</a:t>
            </a:r>
          </a:p>
          <a:p xmlns:a="http://schemas.openxmlformats.org/drawingml/2006/main">
            <a:pPr algn="ctr">
              <a:buNone/>
            </a:pPr>
            <a:r>
              <a:rPr sz="2800">
                <a:solidFill>
                  <a:srgbClr val="FFFFFF"/>
                </a:solidFill>
                <a:latin typeface="Georgia"/>
                <a:ea typeface="Georgia"/>
                <a:cs typeface="Georgia"/>
              </a:rPr>
              <a:t>And the LORD said unto me, They have well spoken that which they have spoken.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18:18  |  Deuteronomy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我必在他們弟兄中間給他們興起一位先知，像你。我要將當說的話傳給他；他要將我一切所吩咐的都傳給他們。</a:t>
            </a:r>
          </a:p>
          <a:p xmlns:a="http://schemas.openxmlformats.org/drawingml/2006/main">
            <a:pPr algn="ctr">
              <a:buNone/>
            </a:pPr>
            <a:r>
              <a:rPr sz="2100">
                <a:solidFill>
                  <a:srgbClr val="FFFFFF"/>
                </a:solidFill>
                <a:latin typeface="Georgia"/>
                <a:ea typeface="Georgia"/>
                <a:cs typeface="Georgia"/>
              </a:rPr>
              <a:t>I will raise them up a Prophet from among their brethren, like unto thee, and will put my words in his mouth; and he shall speak unto them all that I shall command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18:19  |  Deuteronomy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誰不聽他奉我名所說的話，我必討誰的罪。</a:t>
            </a:r>
          </a:p>
          <a:p xmlns:a="http://schemas.openxmlformats.org/drawingml/2006/main">
            <a:pPr algn="ctr">
              <a:buNone/>
            </a:pPr>
            <a:r>
              <a:rPr sz="2400">
                <a:solidFill>
                  <a:srgbClr val="FFFFFF"/>
                </a:solidFill>
                <a:latin typeface="Georgia"/>
                <a:ea typeface="Georgia"/>
                <a:cs typeface="Georgia"/>
              </a:rPr>
              <a:t>And it shall come to pass, that whosoever will not hearken unto my words which he shall speak in my name, I will require it of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18:20  |  Deuteronomy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若有先知擅敢託我的名說我所未曾吩咐他說的話，或是奉別神的名說話，那先知就必治死。』</a:t>
            </a:r>
          </a:p>
          <a:p xmlns:a="http://schemas.openxmlformats.org/drawingml/2006/main">
            <a:pPr algn="ctr">
              <a:buNone/>
            </a:pPr>
            <a:r>
              <a:rPr sz="2100">
                <a:solidFill>
                  <a:srgbClr val="FFFFFF"/>
                </a:solidFill>
                <a:latin typeface="Georgia"/>
                <a:ea typeface="Georgia"/>
                <a:cs typeface="Georgia"/>
              </a:rPr>
              <a:t>But the prophet, which shall presume to speak a word in my name, which I have not commanded him to speak, or that shall speak in the name of other gods, even that prophet shall die.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18:21  |  Deuteronomy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你心裏若說：『耶和華所未曾吩咐的話，我們怎能知道呢？』</a:t>
            </a:r>
          </a:p>
          <a:p xmlns:a="http://schemas.openxmlformats.org/drawingml/2006/main">
            <a:pPr algn="ctr">
              <a:buNone/>
            </a:pPr>
            <a:r>
              <a:rPr sz="2400">
                <a:solidFill>
                  <a:srgbClr val="FFFFFF"/>
                </a:solidFill>
                <a:latin typeface="Georgia"/>
                <a:ea typeface="Georgia"/>
                <a:cs typeface="Georgia"/>
              </a:rPr>
              <a:t>And if thou say in thine heart, How shall we know the word which the LORD hath not spoken?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18:22  |  Deuteronomy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先知託耶和華的名說話，所說的若不成就，也無效驗，這就是耶和華所未曾吩咐的，是那先知擅自說的，你不要怕他。」</a:t>
            </a:r>
          </a:p>
          <a:p xmlns:a="http://schemas.openxmlformats.org/drawingml/2006/main">
            <a:pPr algn="ctr">
              <a:buNone/>
            </a:pPr>
            <a:r>
              <a:rPr sz="1800">
                <a:solidFill>
                  <a:srgbClr val="FFFFFF"/>
                </a:solidFill>
                <a:latin typeface="Georgia"/>
                <a:ea typeface="Georgia"/>
                <a:cs typeface="Georgia"/>
              </a:rPr>
              <a:t>When a prophet speaketh in the name of the LORD, if the thing follow not, nor come to pass, that is the thing which the LORD hath not spoken, but the prophet hath spoken it presumptuously: thou shalt not be afraid of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2026-08-30T07:20:30.3870000Z</dcterms:created>
  <dcterms:modified xsi:type="dcterms:W3CDTF">2026-08-30T07:20:30.3870000Z</dcterms:modified>
</coreProperties>
</file>