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2f597ba6d8b428e" /><Relationship Type="http://schemas.openxmlformats.org/officeDocument/2006/relationships/extended-properties" Target="/docProps/app.xml" Id="R24b50d0a61924454" /><Relationship Type="http://schemas.openxmlformats.org/officeDocument/2006/relationships/officeDocument" Target="/ppt/presentation.xml" Id="R546755804018435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636712feaf34940"/>
  </p:sldMasterIdLst>
  <p:notesMasterIdLst>
    <p:notesMasterId xmlns:r="http://schemas.openxmlformats.org/officeDocument/2006/relationships" r:id="R2076394c08c64461"/>
  </p:notesMasterIdLst>
  <p:sldIdLst>
    <p:sldId xmlns:r="http://schemas.openxmlformats.org/officeDocument/2006/relationships" id="256" r:id="R9a60634fda7f4e23"/>
    <p:sldId xmlns:r="http://schemas.openxmlformats.org/officeDocument/2006/relationships" id="257" r:id="R6632017c58a542c5"/>
    <p:sldId xmlns:r="http://schemas.openxmlformats.org/officeDocument/2006/relationships" id="258" r:id="R7b2ff8f334714263"/>
    <p:sldId xmlns:r="http://schemas.openxmlformats.org/officeDocument/2006/relationships" id="259" r:id="R15e549c7b90d495c"/>
    <p:sldId xmlns:r="http://schemas.openxmlformats.org/officeDocument/2006/relationships" id="260" r:id="R8a76249ebd4344bc"/>
    <p:sldId xmlns:r="http://schemas.openxmlformats.org/officeDocument/2006/relationships" id="261" r:id="R55ae9ec57d304be5"/>
    <p:sldId xmlns:r="http://schemas.openxmlformats.org/officeDocument/2006/relationships" id="262" r:id="R6947c93e380b4655"/>
    <p:sldId xmlns:r="http://schemas.openxmlformats.org/officeDocument/2006/relationships" id="263" r:id="R337038cf30ae4100"/>
    <p:sldId xmlns:r="http://schemas.openxmlformats.org/officeDocument/2006/relationships" id="264" r:id="R6417b282dfff4799"/>
    <p:sldId xmlns:r="http://schemas.openxmlformats.org/officeDocument/2006/relationships" id="265" r:id="Rab2c0acd613e4063"/>
    <p:sldId xmlns:r="http://schemas.openxmlformats.org/officeDocument/2006/relationships" id="266" r:id="R5a1b7662255b4fb8"/>
    <p:sldId xmlns:r="http://schemas.openxmlformats.org/officeDocument/2006/relationships" id="267" r:id="R04772f1ce7b64a2f"/>
    <p:sldId xmlns:r="http://schemas.openxmlformats.org/officeDocument/2006/relationships" id="268" r:id="R9f99f9199fee460d"/>
    <p:sldId xmlns:r="http://schemas.openxmlformats.org/officeDocument/2006/relationships" id="269" r:id="R22d022ada0624d92"/>
    <p:sldId xmlns:r="http://schemas.openxmlformats.org/officeDocument/2006/relationships" id="270" r:id="R6bcf3bb356204bc2"/>
    <p:sldId xmlns:r="http://schemas.openxmlformats.org/officeDocument/2006/relationships" id="271" r:id="R9c0db5774f1b4675"/>
    <p:sldId xmlns:r="http://schemas.openxmlformats.org/officeDocument/2006/relationships" id="272" r:id="R612931c80d8649ed"/>
    <p:sldId xmlns:r="http://schemas.openxmlformats.org/officeDocument/2006/relationships" id="273" r:id="R1097e5ecb8fb4762"/>
    <p:sldId xmlns:r="http://schemas.openxmlformats.org/officeDocument/2006/relationships" id="274" r:id="R68578a1947b843e4"/>
    <p:sldId xmlns:r="http://schemas.openxmlformats.org/officeDocument/2006/relationships" id="275" r:id="Ra1036586c14e4708"/>
    <p:sldId xmlns:r="http://schemas.openxmlformats.org/officeDocument/2006/relationships" id="276" r:id="R7a33ab9ddc1a44b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2ee5b2ac02f4d85" /><Relationship Type="http://schemas.openxmlformats.org/officeDocument/2006/relationships/slideMaster" Target="/ppt/slideMasters/slideMaster1.xml" Id="Rd636712feaf34940" /><Relationship Type="http://schemas.openxmlformats.org/officeDocument/2006/relationships/notesMaster" Target="/ppt/notesMasters/notesMaster1.xml" Id="R2076394c08c64461" /><Relationship Type="http://schemas.openxmlformats.org/officeDocument/2006/relationships/presProps" Target="/ppt/presProps.xml" Id="Rc1d808ce0d204dea" /><Relationship Type="http://schemas.openxmlformats.org/officeDocument/2006/relationships/tableStyles" Target="/ppt/tableStyles.xml" Id="R9d370054b9e0497f" /><Relationship Type="http://schemas.openxmlformats.org/officeDocument/2006/relationships/slide" Target="/ppt/slides/slide1.xml" Id="R9a60634fda7f4e23" /><Relationship Type="http://schemas.openxmlformats.org/officeDocument/2006/relationships/slide" Target="/ppt/slides/slide2.xml" Id="R6632017c58a542c5" /><Relationship Type="http://schemas.openxmlformats.org/officeDocument/2006/relationships/slide" Target="/ppt/slides/slide3.xml" Id="R7b2ff8f334714263" /><Relationship Type="http://schemas.openxmlformats.org/officeDocument/2006/relationships/slide" Target="/ppt/slides/slide4.xml" Id="R15e549c7b90d495c" /><Relationship Type="http://schemas.openxmlformats.org/officeDocument/2006/relationships/slide" Target="/ppt/slides/slide5.xml" Id="R8a76249ebd4344bc" /><Relationship Type="http://schemas.openxmlformats.org/officeDocument/2006/relationships/slide" Target="/ppt/slides/slide6.xml" Id="R55ae9ec57d304be5" /><Relationship Type="http://schemas.openxmlformats.org/officeDocument/2006/relationships/slide" Target="/ppt/slides/slide7.xml" Id="R6947c93e380b4655" /><Relationship Type="http://schemas.openxmlformats.org/officeDocument/2006/relationships/slide" Target="/ppt/slides/slide8.xml" Id="R337038cf30ae4100" /><Relationship Type="http://schemas.openxmlformats.org/officeDocument/2006/relationships/slide" Target="/ppt/slides/slide9.xml" Id="R6417b282dfff4799" /><Relationship Type="http://schemas.openxmlformats.org/officeDocument/2006/relationships/slide" Target="/ppt/slides/slide10.xml" Id="Rab2c0acd613e4063" /><Relationship Type="http://schemas.openxmlformats.org/officeDocument/2006/relationships/slide" Target="/ppt/slides/slide11.xml" Id="R5a1b7662255b4fb8" /><Relationship Type="http://schemas.openxmlformats.org/officeDocument/2006/relationships/slide" Target="/ppt/slides/slide12.xml" Id="R04772f1ce7b64a2f" /><Relationship Type="http://schemas.openxmlformats.org/officeDocument/2006/relationships/slide" Target="/ppt/slides/slide13.xml" Id="R9f99f9199fee460d" /><Relationship Type="http://schemas.openxmlformats.org/officeDocument/2006/relationships/slide" Target="/ppt/slides/slide14.xml" Id="R22d022ada0624d92" /><Relationship Type="http://schemas.openxmlformats.org/officeDocument/2006/relationships/slide" Target="/ppt/slides/slide15.xml" Id="R6bcf3bb356204bc2" /><Relationship Type="http://schemas.openxmlformats.org/officeDocument/2006/relationships/slide" Target="/ppt/slides/slide16.xml" Id="R9c0db5774f1b4675" /><Relationship Type="http://schemas.openxmlformats.org/officeDocument/2006/relationships/slide" Target="/ppt/slides/slide17.xml" Id="R612931c80d8649ed" /><Relationship Type="http://schemas.openxmlformats.org/officeDocument/2006/relationships/slide" Target="/ppt/slides/slide18.xml" Id="R1097e5ecb8fb4762" /><Relationship Type="http://schemas.openxmlformats.org/officeDocument/2006/relationships/slide" Target="/ppt/slides/slide19.xml" Id="R68578a1947b843e4" /><Relationship Type="http://schemas.openxmlformats.org/officeDocument/2006/relationships/slide" Target="/ppt/slides/slide20.xml" Id="Ra1036586c14e4708" /><Relationship Type="http://schemas.openxmlformats.org/officeDocument/2006/relationships/slide" Target="/ppt/slides/slide21.xml" Id="R7a33ab9ddc1a44b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13079e0d7c3407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29c3edf15e44ea1" /><Relationship Type="http://schemas.openxmlformats.org/officeDocument/2006/relationships/notesMaster" Target="/ppt/notesMasters/notesMaster1.xml" Id="R0b3627fe230b4bf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9a7aff2278d4fff" /><Relationship Type="http://schemas.openxmlformats.org/officeDocument/2006/relationships/notesMaster" Target="/ppt/notesMasters/notesMaster1.xml" Id="Rc07f52d88351408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5f02dc0b50642cc" /><Relationship Type="http://schemas.openxmlformats.org/officeDocument/2006/relationships/notesMaster" Target="/ppt/notesMasters/notesMaster1.xml" Id="R1ff16aef673c428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0fbd7e3fb114888" /><Relationship Type="http://schemas.openxmlformats.org/officeDocument/2006/relationships/notesMaster" Target="/ppt/notesMasters/notesMaster1.xml" Id="R9d1a50fbb2364bc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01a64b790424b7a" /><Relationship Type="http://schemas.openxmlformats.org/officeDocument/2006/relationships/notesMaster" Target="/ppt/notesMasters/notesMaster1.xml" Id="Ra550bfaa5b76499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90c36da28164d94" /><Relationship Type="http://schemas.openxmlformats.org/officeDocument/2006/relationships/notesMaster" Target="/ppt/notesMasters/notesMaster1.xml" Id="Ra3711cb0e34d4c9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4681cce42d24f27" /><Relationship Type="http://schemas.openxmlformats.org/officeDocument/2006/relationships/notesMaster" Target="/ppt/notesMasters/notesMaster1.xml" Id="R7dc4b9d3adc6411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27361332ea64220" /><Relationship Type="http://schemas.openxmlformats.org/officeDocument/2006/relationships/notesMaster" Target="/ppt/notesMasters/notesMaster1.xml" Id="Rf04f152f40a047b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6625c347ebe4ef5" /><Relationship Type="http://schemas.openxmlformats.org/officeDocument/2006/relationships/notesMaster" Target="/ppt/notesMasters/notesMaster1.xml" Id="Rd946396b5a6e44f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7162f1cef6d46ec" /><Relationship Type="http://schemas.openxmlformats.org/officeDocument/2006/relationships/notesMaster" Target="/ppt/notesMasters/notesMaster1.xml" Id="Rf898d93be48746e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8038888b9b14846" /><Relationship Type="http://schemas.openxmlformats.org/officeDocument/2006/relationships/notesMaster" Target="/ppt/notesMasters/notesMaster1.xml" Id="R81e6beba325747b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01fd01262cc4b64" /><Relationship Type="http://schemas.openxmlformats.org/officeDocument/2006/relationships/notesMaster" Target="/ppt/notesMasters/notesMaster1.xml" Id="R7ff35d8fd34e413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1c9ff70a4d94d9a" /><Relationship Type="http://schemas.openxmlformats.org/officeDocument/2006/relationships/notesMaster" Target="/ppt/notesMasters/notesMaster1.xml" Id="Rc9a1e04f420b4b7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cb053217e3a4d70" /><Relationship Type="http://schemas.openxmlformats.org/officeDocument/2006/relationships/notesMaster" Target="/ppt/notesMasters/notesMaster1.xml" Id="R66f701220ac847e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fe8f59ec65d4812" /><Relationship Type="http://schemas.openxmlformats.org/officeDocument/2006/relationships/notesMaster" Target="/ppt/notesMasters/notesMaster1.xml" Id="Rc666e72930d94bf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ed50118fea0484b" /><Relationship Type="http://schemas.openxmlformats.org/officeDocument/2006/relationships/notesMaster" Target="/ppt/notesMasters/notesMaster1.xml" Id="Rbd7e7453e8ec40e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3eddf340a444ff7" /><Relationship Type="http://schemas.openxmlformats.org/officeDocument/2006/relationships/notesMaster" Target="/ppt/notesMasters/notesMaster1.xml" Id="R9954102227ea45b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e1acc1fc59a4ea6" /><Relationship Type="http://schemas.openxmlformats.org/officeDocument/2006/relationships/notesMaster" Target="/ppt/notesMasters/notesMaster1.xml" Id="R376dc7cb03b944c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aa57eb5173b4cfb" /><Relationship Type="http://schemas.openxmlformats.org/officeDocument/2006/relationships/notesMaster" Target="/ppt/notesMasters/notesMaster1.xml" Id="Rc0c98baa31a0443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e305d8bb6824c33" /><Relationship Type="http://schemas.openxmlformats.org/officeDocument/2006/relationships/notesMaster" Target="/ppt/notesMasters/notesMaster1.xml" Id="Rf8de6419d72d45f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d2723f893764b8d" /><Relationship Type="http://schemas.openxmlformats.org/officeDocument/2006/relationships/notesMaster" Target="/ppt/notesMasters/notesMaster1.xml" Id="R9f44e06abcf94d2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971a7e206041ad" /><Relationship Type="http://schemas.openxmlformats.org/officeDocument/2006/relationships/image" Target="/ppt/media/image.png" Id="R40b6629824244780" /><Relationship Type="http://schemas.openxmlformats.org/officeDocument/2006/relationships/image" Target="/ppt/media/image2.png" Id="R6716a35f9bee473d" /><Relationship Type="http://schemas.openxmlformats.org/officeDocument/2006/relationships/image" Target="/ppt/media/image.jpeg" Id="R21e15a5cde684f0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eb084684a44fa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40b662982424478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6716a35f9bee473d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e15a5cde684f0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d2377f1212545f8" /><Relationship Type="http://schemas.openxmlformats.org/officeDocument/2006/relationships/slideLayout" Target="/ppt/slideLayouts/slideLayout1.xml" Id="R82fefc853e314584" /><Relationship Type="http://schemas.openxmlformats.org/officeDocument/2006/relationships/slideLayout" Target="/ppt/slideLayouts/slideLayout2.xml" Id="R730e9fd7eeac4858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2fefc853e314584"/>
    <p:sldLayoutId xmlns:r="http://schemas.openxmlformats.org/officeDocument/2006/relationships" id="2147483650" r:id="R730e9fd7eeac4858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7cd1b7b12c43db" /><Relationship Type="http://schemas.openxmlformats.org/officeDocument/2006/relationships/notesSlide" Target="/ppt/notesSlides/notesSlide1.xml" Id="R03ea7cdb0abd45a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7ca11520c649b7" /><Relationship Type="http://schemas.openxmlformats.org/officeDocument/2006/relationships/notesSlide" Target="/ppt/notesSlides/notesSlide2.xml" Id="Ra6632e7a0f274fa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80958e3c534b38" /><Relationship Type="http://schemas.openxmlformats.org/officeDocument/2006/relationships/notesSlide" Target="/ppt/notesSlides/notesSlide3.xml" Id="R83523c78d6c4492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6ec72b4f7e4c74" /><Relationship Type="http://schemas.openxmlformats.org/officeDocument/2006/relationships/notesSlide" Target="/ppt/notesSlides/notesSlide4.xml" Id="Rdb39793263854d0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024099824e4ed4" /><Relationship Type="http://schemas.openxmlformats.org/officeDocument/2006/relationships/notesSlide" Target="/ppt/notesSlides/notesSlide5.xml" Id="Rb586f74d3634473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b4d24ca6744894" /><Relationship Type="http://schemas.openxmlformats.org/officeDocument/2006/relationships/notesSlide" Target="/ppt/notesSlides/notesSlide6.xml" Id="Rd7f4a08af2c54c0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c80c4cbd2d4a31" /><Relationship Type="http://schemas.openxmlformats.org/officeDocument/2006/relationships/notesSlide" Target="/ppt/notesSlides/notesSlide7.xml" Id="Re670642b0b4c47f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2852696d474a7f" /><Relationship Type="http://schemas.openxmlformats.org/officeDocument/2006/relationships/notesSlide" Target="/ppt/notesSlides/notesSlide8.xml" Id="Rbc851ee7c1434dc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20f62db0204e6a" /><Relationship Type="http://schemas.openxmlformats.org/officeDocument/2006/relationships/notesSlide" Target="/ppt/notesSlides/notesSlide9.xml" Id="Re39983a0a62a4df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4069ce090e40fd" /><Relationship Type="http://schemas.openxmlformats.org/officeDocument/2006/relationships/notesSlide" Target="/ppt/notesSlides/notesSlide10.xml" Id="R892e085fbbb24ab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2d0ffca0dd4eed" /><Relationship Type="http://schemas.openxmlformats.org/officeDocument/2006/relationships/notesSlide" Target="/ppt/notesSlides/notesSlide11.xml" Id="Re7ec7d9b0fbf48b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4749817a644f5c" /><Relationship Type="http://schemas.openxmlformats.org/officeDocument/2006/relationships/notesSlide" Target="/ppt/notesSlides/notesSlide12.xml" Id="R41bc0fd008fd485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06be218dcc48c4" /><Relationship Type="http://schemas.openxmlformats.org/officeDocument/2006/relationships/notesSlide" Target="/ppt/notesSlides/notesSlide13.xml" Id="Rcc8a5437c5014ba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af4a1db1704b54" /><Relationship Type="http://schemas.openxmlformats.org/officeDocument/2006/relationships/notesSlide" Target="/ppt/notesSlides/notesSlide14.xml" Id="Rba52cf00d0464ee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52bfb48bed4d4b" /><Relationship Type="http://schemas.openxmlformats.org/officeDocument/2006/relationships/notesSlide" Target="/ppt/notesSlides/notesSlide15.xml" Id="Rff1c4919ec6f476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ba336c57e44bb8" /><Relationship Type="http://schemas.openxmlformats.org/officeDocument/2006/relationships/notesSlide" Target="/ppt/notesSlides/notesSlide16.xml" Id="R559b16e41b5f4ae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390923a0c8485e" /><Relationship Type="http://schemas.openxmlformats.org/officeDocument/2006/relationships/notesSlide" Target="/ppt/notesSlides/notesSlide17.xml" Id="R4b9e957537bc43f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e6123d1b6a42a0" /><Relationship Type="http://schemas.openxmlformats.org/officeDocument/2006/relationships/notesSlide" Target="/ppt/notesSlides/notesSlide18.xml" Id="R72143012e7ca443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2c15ff453248b2" /><Relationship Type="http://schemas.openxmlformats.org/officeDocument/2006/relationships/notesSlide" Target="/ppt/notesSlides/notesSlide19.xml" Id="Rf39fd497a33c4e2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9789c7b79e49d9" /><Relationship Type="http://schemas.openxmlformats.org/officeDocument/2006/relationships/notesSlide" Target="/ppt/notesSlides/notesSlide20.xml" Id="Rcc2bdbe9cc67427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61754560e645c8" /><Relationship Type="http://schemas.openxmlformats.org/officeDocument/2006/relationships/notesSlide" Target="/ppt/notesSlides/notesSlide21.xml" Id="Ra75e9087a849418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西番雅書第3章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Zephaniah 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西番雅書 3:1  |  Zephaniah 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這悖逆、污穢、欺壓的城有禍了！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Woe to her that is filthy and polluted, to the oppressing city!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西番雅書 3:2  |  Zephaniah 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她不聽從命令，不領受訓誨， 不倚靠耶和華， 不親近她的神。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obeyed not the voice; she received not correction; she trusted not in the LORD; she drew not near to her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西番雅書 3:3  |  Zephaniah 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她中間的首領是咆哮的獅子； 她的審判官是晚上的豺狼， 一點[食物]也不留到早晨。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Her princes within her are roaring lions; her judges are evening wolves; they gnaw not the bones till the morrow.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西番雅書 3:4  |  Zephaniah 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她的先知是虛浮詭詐的人； 她的祭司褻瀆聖所， 強解律法。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Her prophets are light and treacherous persons: her priests have polluted the sanctuary, they have done violence to the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西番雅書 3:5  |  Zephaniah 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耶和華在她中間是公義的， 斷不做非義的事， 每早晨顯明他的公義，無日不然； 只是不義的人不知羞恥。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just LORD is in the midst thereof; he will not do iniquity: every morning doth he bring his judgment to light, he faileth not; but the unjust knoweth no shame.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西番雅書 3:6  |  Zephaniah 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我－[耶和華]已經除滅列國的民； 他們的城樓毀壞。 我使他們的街道荒涼，以致無人經過； 他們的城邑毀滅，以致無人， 也無居民。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cut off the nations: their towers are desolate; I made their streets waste, that none passeth by: their cities are destroyed, so that there is no man, that there is none inhabitant.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西番雅書 3:7  |  Zephaniah 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我說：你只要敬畏我，領受訓誨； 如此，你的住處不致照我所擬定的除滅。 只是你們從早起來就在一切事上敗壞自己。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said, Surely thou wilt fear me, thou wilt receive instruction; so their dwelling should not be cut off, howsoever I punished them: but they rose early, and corrupted all their doings.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西番雅書 3:8  |  Zephaniah 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耶和華說：你們要等候我， 直到我興起擄掠的日子； 因為我已定意招聚列國，聚集列邦， 將我的惱怒－就是我的烈怒都傾在她們身上。 我的忿怒如火，必燒滅全地。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wait ye upon me, saith the LORD, until the day that I rise up to the prey: for my determination is to gather the nations, that I may assemble the kingdoms, to pour upon them mine indignation, even all my fierce anger: for all the earth shall be devoured with the fire of my jealousy.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西番雅書 3:9  |  Zephaniah 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那時，我必使萬民用清潔的言語 好求告[我]－耶和華的名， 同心合意地事奉我。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then will I turn to the people a pure language, that they may all call upon the name of the LORD, to serve him with one consent.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西番雅書 3:10  |  Zephaniah 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祈禱我的，就是我所分散的民， 必從古實河外來，給我獻供物。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From beyond the rivers of Ethiopia my suppliants, even the daughter of my dispersed, shall bring mine offering.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西番雅書 3:11  |  Zephaniah 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當那日，你必不因你一切得罪我的事自覺羞愧； 因為那時我必從你中間除掉矜誇高傲之輩， 你也不再於我的聖山狂傲。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that day shalt thou not be ashamed for all thy doings, wherein thou hast transgressed against me: for then I will take away out of the midst of thee them that rejoice in thy pride, and thou shalt no more be haughty because of my holy mountain.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西番雅書 3:12  |  Zephaniah 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我卻要在你中間留下困苦貧寒的民； 他們必投靠我－耶和華的名。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also leave in the midst of thee an afflicted and poor people, and they shall trust in the name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西番雅書 3:13  |  Zephaniah 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以色列所剩下的人必不作罪孽， 不說謊言，口中也沒有詭詐的舌頭； 而且吃喝躺臥，無人驚嚇。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remnant of Israel shall not do iniquity, nor speak lies; neither shall a deceitful tongue be found in their mouth: for they shall feed and lie down, and none shall make them afraid.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西番雅書 3:14  |  Zephaniah 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錫安的民哪，應當歌唱！ 以色列啊，應當歡呼！ 耶路撒冷的民哪，應當滿心歡喜快樂！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Sing, O daughter of Zion; shout, O Israel; be glad and rejoice with all the heart, O daughter of Jerusalem.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西番雅書 3:15  |  Zephaniah 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耶和華已經除去你的刑罰， 趕出你的仇敵。 以色列的王－耶和華在你中間； 你必不再懼怕災禍。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hath taken away thy judgments, he hath cast out thine enemy: the king of Israel, even the LORD, is in the midst of thee: thou shalt not see evil any 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西番雅書 3:16  |  Zephaniah 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當那日，必有話向耶路撒冷說： 不要懼怕！錫安哪； 不要手軟！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that day it shall be said to Jerusalem, Fear thou not: and to Zion, Let not thine hands be slack.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西番雅書 3:17  |  Zephaniah 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耶和華－你的神是施行拯救、 大有能力的[主]。 他在你中間必因你歡欣喜樂， 默然愛你，且因你喜樂而歡呼。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thy God in the midst of thee is mighty; he will save, he will rejoice over thee with joy; he will rest in his love, he will joy over thee with singing.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西番雅書 3:18  |  Zephaniah 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那些屬你、為無大會愁煩、 因你擔當羞辱的，我必聚集他們。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gather them that are sorrowful for the solemn assembly, who are of thee, to whom the reproach of it was a burden.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西番雅書 3:19  |  Zephaniah 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那時，我必罰辦一切苦待你的人， 又拯救你瘸腿的，聚集你被趕出的。 那些在全地受羞辱的， 我必使他們得稱讚，有名聲。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at that time I will undo all that afflict thee: and I will save her that halteth, and gather her that was driven out; and I will get them praise and fame in every land where they have been put to shame.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西番雅書 3:20  |  Zephaniah 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那時，我必領你們進來，聚集你們； 我使你們被擄之人歸回的時候， 就必使你們在地上的萬民中有名聲，得稱讚。 這是耶和華說的。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At that time will I bring you again, even in the time that I gather you: for I will make you a name and a praise among all people of the earth, when I turn back your captivity before your eyes, saith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2026-08-30T03:49:58.3540000Z</dcterms:created>
  <dcterms:modified xsi:type="dcterms:W3CDTF">2026-08-30T03:49:58.3540000Z</dcterms:modified>
</coreProperties>
</file>