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007985f12134eca" /><Relationship Type="http://schemas.openxmlformats.org/officeDocument/2006/relationships/extended-properties" Target="/docProps/app.xml" Id="R3e357572c88b48a0" /><Relationship Type="http://schemas.openxmlformats.org/officeDocument/2006/relationships/officeDocument" Target="/ppt/presentation.xml" Id="Rf90d874af2f24a8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023211bf43e4157"/>
  </p:sldMasterIdLst>
  <p:notesMasterIdLst>
    <p:notesMasterId xmlns:r="http://schemas.openxmlformats.org/officeDocument/2006/relationships" r:id="R3cb01a8009d240ee"/>
  </p:notesMasterIdLst>
  <p:sldIdLst>
    <p:sldId xmlns:r="http://schemas.openxmlformats.org/officeDocument/2006/relationships" id="256" r:id="Re46a02efc2b949cc"/>
    <p:sldId xmlns:r="http://schemas.openxmlformats.org/officeDocument/2006/relationships" id="257" r:id="R4639db9d7c7642e1"/>
    <p:sldId xmlns:r="http://schemas.openxmlformats.org/officeDocument/2006/relationships" id="258" r:id="R85b2401492074a2d"/>
    <p:sldId xmlns:r="http://schemas.openxmlformats.org/officeDocument/2006/relationships" id="259" r:id="R2f8f05aea2c14836"/>
    <p:sldId xmlns:r="http://schemas.openxmlformats.org/officeDocument/2006/relationships" id="260" r:id="R3a25fdac55a34d9a"/>
    <p:sldId xmlns:r="http://schemas.openxmlformats.org/officeDocument/2006/relationships" id="261" r:id="R6195e0b5664749a2"/>
    <p:sldId xmlns:r="http://schemas.openxmlformats.org/officeDocument/2006/relationships" id="262" r:id="R7c7adfc666a34037"/>
    <p:sldId xmlns:r="http://schemas.openxmlformats.org/officeDocument/2006/relationships" id="263" r:id="R90a24680b1664763"/>
    <p:sldId xmlns:r="http://schemas.openxmlformats.org/officeDocument/2006/relationships" id="264" r:id="Rb2a3204920034949"/>
    <p:sldId xmlns:r="http://schemas.openxmlformats.org/officeDocument/2006/relationships" id="265" r:id="R7e42408073f8406c"/>
    <p:sldId xmlns:r="http://schemas.openxmlformats.org/officeDocument/2006/relationships" id="266" r:id="R34c7c88a5a2e4227"/>
    <p:sldId xmlns:r="http://schemas.openxmlformats.org/officeDocument/2006/relationships" id="267" r:id="R89cf6d9f665b48b5"/>
    <p:sldId xmlns:r="http://schemas.openxmlformats.org/officeDocument/2006/relationships" id="268" r:id="Re288723b87f74c5b"/>
    <p:sldId xmlns:r="http://schemas.openxmlformats.org/officeDocument/2006/relationships" id="269" r:id="R1acd3bcc0b234245"/>
    <p:sldId xmlns:r="http://schemas.openxmlformats.org/officeDocument/2006/relationships" id="270" r:id="Rd40c8ec0cf6349d5"/>
    <p:sldId xmlns:r="http://schemas.openxmlformats.org/officeDocument/2006/relationships" id="271" r:id="R00e3d1226aeb4f09"/>
    <p:sldId xmlns:r="http://schemas.openxmlformats.org/officeDocument/2006/relationships" id="272" r:id="R2f3037dd81ef4041"/>
    <p:sldId xmlns:r="http://schemas.openxmlformats.org/officeDocument/2006/relationships" id="273" r:id="Rca9c6ed5c7214a7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3d4612b933d4c71" /><Relationship Type="http://schemas.openxmlformats.org/officeDocument/2006/relationships/slideMaster" Target="/ppt/slideMasters/slideMaster1.xml" Id="R7023211bf43e4157" /><Relationship Type="http://schemas.openxmlformats.org/officeDocument/2006/relationships/notesMaster" Target="/ppt/notesMasters/notesMaster1.xml" Id="R3cb01a8009d240ee" /><Relationship Type="http://schemas.openxmlformats.org/officeDocument/2006/relationships/presProps" Target="/ppt/presProps.xml" Id="Re8f94a540c9f4d07" /><Relationship Type="http://schemas.openxmlformats.org/officeDocument/2006/relationships/tableStyles" Target="/ppt/tableStyles.xml" Id="R3d2311d91e6c40bc" /><Relationship Type="http://schemas.openxmlformats.org/officeDocument/2006/relationships/slide" Target="/ppt/slides/slide1.xml" Id="Re46a02efc2b949cc" /><Relationship Type="http://schemas.openxmlformats.org/officeDocument/2006/relationships/slide" Target="/ppt/slides/slide2.xml" Id="R4639db9d7c7642e1" /><Relationship Type="http://schemas.openxmlformats.org/officeDocument/2006/relationships/slide" Target="/ppt/slides/slide3.xml" Id="R85b2401492074a2d" /><Relationship Type="http://schemas.openxmlformats.org/officeDocument/2006/relationships/slide" Target="/ppt/slides/slide4.xml" Id="R2f8f05aea2c14836" /><Relationship Type="http://schemas.openxmlformats.org/officeDocument/2006/relationships/slide" Target="/ppt/slides/slide5.xml" Id="R3a25fdac55a34d9a" /><Relationship Type="http://schemas.openxmlformats.org/officeDocument/2006/relationships/slide" Target="/ppt/slides/slide6.xml" Id="R6195e0b5664749a2" /><Relationship Type="http://schemas.openxmlformats.org/officeDocument/2006/relationships/slide" Target="/ppt/slides/slide7.xml" Id="R7c7adfc666a34037" /><Relationship Type="http://schemas.openxmlformats.org/officeDocument/2006/relationships/slide" Target="/ppt/slides/slide8.xml" Id="R90a24680b1664763" /><Relationship Type="http://schemas.openxmlformats.org/officeDocument/2006/relationships/slide" Target="/ppt/slides/slide9.xml" Id="Rb2a3204920034949" /><Relationship Type="http://schemas.openxmlformats.org/officeDocument/2006/relationships/slide" Target="/ppt/slides/slide10.xml" Id="R7e42408073f8406c" /><Relationship Type="http://schemas.openxmlformats.org/officeDocument/2006/relationships/slide" Target="/ppt/slides/slide11.xml" Id="R34c7c88a5a2e4227" /><Relationship Type="http://schemas.openxmlformats.org/officeDocument/2006/relationships/slide" Target="/ppt/slides/slide12.xml" Id="R89cf6d9f665b48b5" /><Relationship Type="http://schemas.openxmlformats.org/officeDocument/2006/relationships/slide" Target="/ppt/slides/slide13.xml" Id="Re288723b87f74c5b" /><Relationship Type="http://schemas.openxmlformats.org/officeDocument/2006/relationships/slide" Target="/ppt/slides/slide14.xml" Id="R1acd3bcc0b234245" /><Relationship Type="http://schemas.openxmlformats.org/officeDocument/2006/relationships/slide" Target="/ppt/slides/slide15.xml" Id="Rd40c8ec0cf6349d5" /><Relationship Type="http://schemas.openxmlformats.org/officeDocument/2006/relationships/slide" Target="/ppt/slides/slide16.xml" Id="R00e3d1226aeb4f09" /><Relationship Type="http://schemas.openxmlformats.org/officeDocument/2006/relationships/slide" Target="/ppt/slides/slide17.xml" Id="R2f3037dd81ef4041" /><Relationship Type="http://schemas.openxmlformats.org/officeDocument/2006/relationships/slide" Target="/ppt/slides/slide18.xml" Id="Rca9c6ed5c7214a7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6c40110573a4ab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2c8cd588a0246fe" /><Relationship Type="http://schemas.openxmlformats.org/officeDocument/2006/relationships/notesMaster" Target="/ppt/notesMasters/notesMaster1.xml" Id="Rc8a73e6172b94c4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e740c5bcff34c7a" /><Relationship Type="http://schemas.openxmlformats.org/officeDocument/2006/relationships/notesMaster" Target="/ppt/notesMasters/notesMaster1.xml" Id="Rbb91be43398c4b0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7eba9d184b94bae" /><Relationship Type="http://schemas.openxmlformats.org/officeDocument/2006/relationships/notesMaster" Target="/ppt/notesMasters/notesMaster1.xml" Id="R9aabb7166ae64b7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3d5136d5f30470b" /><Relationship Type="http://schemas.openxmlformats.org/officeDocument/2006/relationships/notesMaster" Target="/ppt/notesMasters/notesMaster1.xml" Id="R0e0defb54db64b4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66eb85ae7b94011" /><Relationship Type="http://schemas.openxmlformats.org/officeDocument/2006/relationships/notesMaster" Target="/ppt/notesMasters/notesMaster1.xml" Id="R633be3fd4ef44b2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622f46569c34bee" /><Relationship Type="http://schemas.openxmlformats.org/officeDocument/2006/relationships/notesMaster" Target="/ppt/notesMasters/notesMaster1.xml" Id="R324e8ab504944e5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be122fdeb8b45d9" /><Relationship Type="http://schemas.openxmlformats.org/officeDocument/2006/relationships/notesMaster" Target="/ppt/notesMasters/notesMaster1.xml" Id="R1600b43ce4e3406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e8dda8a0f53440f" /><Relationship Type="http://schemas.openxmlformats.org/officeDocument/2006/relationships/notesMaster" Target="/ppt/notesMasters/notesMaster1.xml" Id="Rc1242615e32e4d2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041f162ab6d4758" /><Relationship Type="http://schemas.openxmlformats.org/officeDocument/2006/relationships/notesMaster" Target="/ppt/notesMasters/notesMaster1.xml" Id="Rf2df80e1bfe3452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6f8bf2dc31f47d9" /><Relationship Type="http://schemas.openxmlformats.org/officeDocument/2006/relationships/notesMaster" Target="/ppt/notesMasters/notesMaster1.xml" Id="R68475fa329b54af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148ceeb77b141a6" /><Relationship Type="http://schemas.openxmlformats.org/officeDocument/2006/relationships/notesMaster" Target="/ppt/notesMasters/notesMaster1.xml" Id="R700904bb27a84cd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161cd3ea6144341" /><Relationship Type="http://schemas.openxmlformats.org/officeDocument/2006/relationships/notesMaster" Target="/ppt/notesMasters/notesMaster1.xml" Id="R5c0e0ef3a7dc481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bfc882592464182" /><Relationship Type="http://schemas.openxmlformats.org/officeDocument/2006/relationships/notesMaster" Target="/ppt/notesMasters/notesMaster1.xml" Id="Rfc7597f3cccd46b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5c571704abb4aa9" /><Relationship Type="http://schemas.openxmlformats.org/officeDocument/2006/relationships/notesMaster" Target="/ppt/notesMasters/notesMaster1.xml" Id="R5654fdbd70af4530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8905afecd724f30" /><Relationship Type="http://schemas.openxmlformats.org/officeDocument/2006/relationships/notesMaster" Target="/ppt/notesMasters/notesMaster1.xml" Id="R9b2716e1f6b14efe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9a7caab419ba4418" /><Relationship Type="http://schemas.openxmlformats.org/officeDocument/2006/relationships/notesMaster" Target="/ppt/notesMasters/notesMaster1.xml" Id="R1509474ed7244a70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e733ee14756b4aa9" /><Relationship Type="http://schemas.openxmlformats.org/officeDocument/2006/relationships/notesMaster" Target="/ppt/notesMasters/notesMaster1.xml" Id="R2bfccfc00a194efa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ad5f000e01ed41d0" /><Relationship Type="http://schemas.openxmlformats.org/officeDocument/2006/relationships/notesMaster" Target="/ppt/notesMasters/notesMaster1.xml" Id="Rfbc3fe319d12468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924a9de8edc4453" /><Relationship Type="http://schemas.openxmlformats.org/officeDocument/2006/relationships/image" Target="/ppt/media/image.png" Id="Re1abe91c1a61439e" /><Relationship Type="http://schemas.openxmlformats.org/officeDocument/2006/relationships/image" Target="/ppt/media/image2.png" Id="Reb034a6c42324470" /><Relationship Type="http://schemas.openxmlformats.org/officeDocument/2006/relationships/image" Target="/ppt/media/image.jpeg" Id="R7b0a771efd21454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f0b23ec8bdb4a4c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e1abe91c1a61439e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eb034a6c42324470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0a771efd214540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ecac788bdd341f8" /><Relationship Type="http://schemas.openxmlformats.org/officeDocument/2006/relationships/slideLayout" Target="/ppt/slideLayouts/slideLayout1.xml" Id="R505f50d7abf7435b" /><Relationship Type="http://schemas.openxmlformats.org/officeDocument/2006/relationships/slideLayout" Target="/ppt/slideLayouts/slideLayout2.xml" Id="Ra98919b2b83746fc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05f50d7abf7435b"/>
    <p:sldLayoutId xmlns:r="http://schemas.openxmlformats.org/officeDocument/2006/relationships" id="2147483650" r:id="Ra98919b2b83746fc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727aa2c7db34513" /><Relationship Type="http://schemas.openxmlformats.org/officeDocument/2006/relationships/notesSlide" Target="/ppt/notesSlides/notesSlide1.xml" Id="R792084ddbe7d4c5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88073e43eef4a49" /><Relationship Type="http://schemas.openxmlformats.org/officeDocument/2006/relationships/notesSlide" Target="/ppt/notesSlides/notesSlide2.xml" Id="R0968adc777824e4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2b4da9079814e7c" /><Relationship Type="http://schemas.openxmlformats.org/officeDocument/2006/relationships/notesSlide" Target="/ppt/notesSlides/notesSlide3.xml" Id="R55b163ca32a54c8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d4e44b96cb8412b" /><Relationship Type="http://schemas.openxmlformats.org/officeDocument/2006/relationships/notesSlide" Target="/ppt/notesSlides/notesSlide4.xml" Id="R45e9025571b2439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bf96331531b4c82" /><Relationship Type="http://schemas.openxmlformats.org/officeDocument/2006/relationships/notesSlide" Target="/ppt/notesSlides/notesSlide5.xml" Id="R0fa0912a7531474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360496726cd471e" /><Relationship Type="http://schemas.openxmlformats.org/officeDocument/2006/relationships/notesSlide" Target="/ppt/notesSlides/notesSlide6.xml" Id="R384a298059f64e2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ccac172aa0a470b" /><Relationship Type="http://schemas.openxmlformats.org/officeDocument/2006/relationships/notesSlide" Target="/ppt/notesSlides/notesSlide7.xml" Id="Rea7de3c209824bc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7a64bd202174e2e" /><Relationship Type="http://schemas.openxmlformats.org/officeDocument/2006/relationships/notesSlide" Target="/ppt/notesSlides/notesSlide8.xml" Id="Rfc30010c64cf4a4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e6edb93a2bc4b94" /><Relationship Type="http://schemas.openxmlformats.org/officeDocument/2006/relationships/notesSlide" Target="/ppt/notesSlides/notesSlide9.xml" Id="Rdcb51293ae504a1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4d96af6c7ed412e" /><Relationship Type="http://schemas.openxmlformats.org/officeDocument/2006/relationships/notesSlide" Target="/ppt/notesSlides/notesSlide10.xml" Id="Rc4ced1cbe2f14eb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a8d9bdeac604790" /><Relationship Type="http://schemas.openxmlformats.org/officeDocument/2006/relationships/notesSlide" Target="/ppt/notesSlides/notesSlide11.xml" Id="R3b5a8e36ae4f442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a4aa1594166469d" /><Relationship Type="http://schemas.openxmlformats.org/officeDocument/2006/relationships/notesSlide" Target="/ppt/notesSlides/notesSlide12.xml" Id="Rc0d69edda3dd454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6f3e973e8a44e60" /><Relationship Type="http://schemas.openxmlformats.org/officeDocument/2006/relationships/notesSlide" Target="/ppt/notesSlides/notesSlide13.xml" Id="R64d69ee0d35d455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cf8552e492b4bbc" /><Relationship Type="http://schemas.openxmlformats.org/officeDocument/2006/relationships/notesSlide" Target="/ppt/notesSlides/notesSlide14.xml" Id="R6659806757a048e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7ac359779f748b6" /><Relationship Type="http://schemas.openxmlformats.org/officeDocument/2006/relationships/notesSlide" Target="/ppt/notesSlides/notesSlide15.xml" Id="R02674d6382574c0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f70eff283e14cce" /><Relationship Type="http://schemas.openxmlformats.org/officeDocument/2006/relationships/notesSlide" Target="/ppt/notesSlides/notesSlide16.xml" Id="Rf5fecb2755f140b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12efb4c31da4c31" /><Relationship Type="http://schemas.openxmlformats.org/officeDocument/2006/relationships/notesSlide" Target="/ppt/notesSlides/notesSlide17.xml" Id="R8a7cc7e228b54319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fbf9b4b28794f4e" /><Relationship Type="http://schemas.openxmlformats.org/officeDocument/2006/relationships/notesSlide" Target="/ppt/notesSlides/notesSlide18.xml" Id="Rf739f956a512480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詩篇第59章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59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59:1  |  Psalms 59:1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掃羅打發人窺探大衛的房屋，要殺他。那時，大衛作這金詩，交與伶長。調用休要毀壞。 我的神啊，求你救我脫離仇敵， 把我安置在高處，得脫那些起來攻擊我的人。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the chief Musician, Al-taschith, Michtam of David; when Saul sent, and they watched the house to kill him. Deliver me from mine enemies, O my God: defend me from them that rise up against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59:2  |  Psalms 59:2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求你救我脫離作孽的人 和喜愛流人血的人！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Deliver me from the workers of iniquity, and save me from bloody 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59:3  |  Psalms 59:3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因為，他們埋伏要害我的命； 有能力的人聚集來攻擊我。 耶和華啊，這不是為我的過犯， 也不是為我的罪愆。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For, lo, they lie in wait for my soul: the mighty are gathered against me; not for my transgression, nor for my sin, O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59:4  |  Psalms 59:4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我雖然無過，他們預備整齊，跑來攻擊我。 求你興起鑒察，幫助我！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run and prepare themselves without my fault: awake to help me, and behold.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59:5  |  Psalms 59:5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萬軍之神－耶和華以色列的神啊！ 求你興起，懲治萬邦！ 不要憐憫行詭詐的惡人！ （細拉）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therefore, O LORD God of hosts, the God of Israel, awake to visit all the heathen: be not merciful to any wicked transgressors.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59:6  |  Psalms 59:6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他們晚上轉回， 叫號如狗，圍城繞行。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return at evening: they make a noise like a dog, and go round about the city.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59:7  |  Psalms 59:7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他們口中噴吐[惡言]，嘴裏有刀； [他們說]：有誰聽見？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they belch out with their mouth: swords are in their lips: for who, say they, doth hear?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59:8  |  Psalms 59:8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但你－耶和華必笑話他們； 你要嗤笑萬邦。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thou, O LORD, shalt laugh at them; thou shalt have all the heathen in derision.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59:9  |  Psalms 59:9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我的力量啊，我必仰望你， 因為神是我的高臺。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Because of his strength will I wait upon thee: for God is my defence.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59:10  |  Psalms 59:10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我的神要以慈愛迎接我； 神要叫我看見我仇敵[遭報]。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God of my mercy shall prevent me: God shall let me see my desire upon mine enemies.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59:11  |  Psalms 59:11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不要殺他們，恐怕我的民忘記。 主啊，你是我們的盾牌； 求你用你的能力使他們四散， 且降為卑。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Slay them not, lest my people forget: scatter them by thy power; and bring them down, O Lord our shield.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59:12  |  Psalms 59:12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因他們口中的罪和嘴裏的言語， 並咒罵虛謊的話， 願他們在驕傲之中被纏住了。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sin of their mouth and the words of their lips let them even be taken in their pride: and for cursing and lying which they speak.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59:13  |  Psalms 59:13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求你發怒，使他們消滅， 以致歸於無有， 叫他們知道神在雅各中間掌權， 直到地極。 （細拉）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Consume them in wrath, consume them, that they may not be: and let them know that God ruleth in Jacob unto the ends of the earth.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59:14  |  Psalms 59:14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到了晚上，任憑他們轉回； 任憑他們叫號如狗，圍城繞行。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at evening let them return; and let them make a noise like a dog, and go round about the city.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59:15  |  Psalms 59:15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他們必走來走去，尋找食物， 若不得飽就終夜在外。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them wander up and down for meat, and grudge if they be not satisfied.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59:16  |  Psalms 59:16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但我要歌頌你的力量， 早晨要高唱你的慈愛； 因為你作過我的高臺， 在我急難的日子作過我的避難所。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 will sing of thy power; yea, I will sing aloud of thy mercy in the morning: for thou hast been my defence and refuge in the day of my trouble.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59:17  |  Psalms 59:17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我的力量啊，我要歌頌你； 因為神是我的高臺， 是賜恩與我的神。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Unto thee, O my strength, will I sing: for God is my defence, and the God of my mercy.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2026-08-30T04:31:54.6410000Z</dcterms:created>
  <dcterms:modified xsi:type="dcterms:W3CDTF">2026-08-30T04:31:54.6410000Z</dcterms:modified>
</coreProperties>
</file>