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8c01ee52c4704405" /><Relationship Type="http://schemas.openxmlformats.org/officeDocument/2006/relationships/extended-properties" Target="/docProps/app.xml" Id="Ra32df8c191324404" /><Relationship Type="http://schemas.openxmlformats.org/officeDocument/2006/relationships/officeDocument" Target="/ppt/presentation.xml" Id="Rf540c895fd2c44e6" /></Relationships>
</file>

<file path=ppt/presentation.xml><?xml version="1.0" encoding="utf-8"?>
<p:presentation xmlns:p="http://schemas.openxmlformats.org/presentationml/2006/main">
  <p:sldMasterIdLst>
    <p:sldMasterId xmlns:r="http://schemas.openxmlformats.org/officeDocument/2006/relationships" id="2147483648" r:id="R40cf5b2d4bb447e6"/>
  </p:sldMasterIdLst>
  <p:notesMasterIdLst>
    <p:notesMasterId xmlns:r="http://schemas.openxmlformats.org/officeDocument/2006/relationships" r:id="R491e47482197436b"/>
  </p:notesMasterIdLst>
  <p:sldIdLst>
    <p:sldId xmlns:r="http://schemas.openxmlformats.org/officeDocument/2006/relationships" id="256" r:id="R9f79c5166a784fa9"/>
    <p:sldId xmlns:r="http://schemas.openxmlformats.org/officeDocument/2006/relationships" id="257" r:id="R3f19eab0ff20423c"/>
    <p:sldId xmlns:r="http://schemas.openxmlformats.org/officeDocument/2006/relationships" id="258" r:id="R3b883c23068e4099"/>
    <p:sldId xmlns:r="http://schemas.openxmlformats.org/officeDocument/2006/relationships" id="259" r:id="Rc51f791a5d864539"/>
    <p:sldId xmlns:r="http://schemas.openxmlformats.org/officeDocument/2006/relationships" id="260" r:id="R878aaed7149b49ad"/>
    <p:sldId xmlns:r="http://schemas.openxmlformats.org/officeDocument/2006/relationships" id="261" r:id="Rc09f01e69028413a"/>
    <p:sldId xmlns:r="http://schemas.openxmlformats.org/officeDocument/2006/relationships" id="262" r:id="Ra3a44dcc96e44a26"/>
    <p:sldId xmlns:r="http://schemas.openxmlformats.org/officeDocument/2006/relationships" id="263" r:id="R9d112aa145674d35"/>
    <p:sldId xmlns:r="http://schemas.openxmlformats.org/officeDocument/2006/relationships" id="264" r:id="Raf33a5f52a264a96"/>
    <p:sldId xmlns:r="http://schemas.openxmlformats.org/officeDocument/2006/relationships" id="265" r:id="Rb435b5bc97844aa3"/>
    <p:sldId xmlns:r="http://schemas.openxmlformats.org/officeDocument/2006/relationships" id="266" r:id="Ra08567c447e14daf"/>
    <p:sldId xmlns:r="http://schemas.openxmlformats.org/officeDocument/2006/relationships" id="267" r:id="R053dcdf4a45e438d"/>
    <p:sldId xmlns:r="http://schemas.openxmlformats.org/officeDocument/2006/relationships" id="268" r:id="Rab00c113461b40ea"/>
    <p:sldId xmlns:r="http://schemas.openxmlformats.org/officeDocument/2006/relationships" id="269" r:id="R4a74d2fb07fa4a93"/>
    <p:sldId xmlns:r="http://schemas.openxmlformats.org/officeDocument/2006/relationships" id="270" r:id="Rfd588783158747c6"/>
    <p:sldId xmlns:r="http://schemas.openxmlformats.org/officeDocument/2006/relationships" id="271" r:id="R966b18fd8b624076"/>
    <p:sldId xmlns:r="http://schemas.openxmlformats.org/officeDocument/2006/relationships" id="272" r:id="R628e38e2e7d4484d"/>
    <p:sldId xmlns:r="http://schemas.openxmlformats.org/officeDocument/2006/relationships" id="273" r:id="R681ea22df4db4ca2"/>
    <p:sldId xmlns:r="http://schemas.openxmlformats.org/officeDocument/2006/relationships" id="274" r:id="Ra72d5dd4abaf4b5d"/>
    <p:sldId xmlns:r="http://schemas.openxmlformats.org/officeDocument/2006/relationships" id="275" r:id="Rf8c58e21c57340bb"/>
    <p:sldId xmlns:r="http://schemas.openxmlformats.org/officeDocument/2006/relationships" id="276" r:id="R21c559de0e274a6b"/>
    <p:sldId xmlns:r="http://schemas.openxmlformats.org/officeDocument/2006/relationships" id="277" r:id="R463ef84aa60542e5"/>
    <p:sldId xmlns:r="http://schemas.openxmlformats.org/officeDocument/2006/relationships" id="278" r:id="Ra239c2ea88ed4f0f"/>
    <p:sldId xmlns:r="http://schemas.openxmlformats.org/officeDocument/2006/relationships" id="279" r:id="Rab7231ebb3924a16"/>
    <p:sldId xmlns:r="http://schemas.openxmlformats.org/officeDocument/2006/relationships" id="280" r:id="R21ddad3b20e84d0a"/>
    <p:sldId xmlns:r="http://schemas.openxmlformats.org/officeDocument/2006/relationships" id="281" r:id="R114a9a348b984291"/>
    <p:sldId xmlns:r="http://schemas.openxmlformats.org/officeDocument/2006/relationships" id="282" r:id="R39dca44175b54086"/>
    <p:sldId xmlns:r="http://schemas.openxmlformats.org/officeDocument/2006/relationships" id="283" r:id="R131683f3c13d42e1"/>
    <p:sldId xmlns:r="http://schemas.openxmlformats.org/officeDocument/2006/relationships" id="284" r:id="R1ac334424fe14cd9"/>
    <p:sldId xmlns:r="http://schemas.openxmlformats.org/officeDocument/2006/relationships" id="285" r:id="R35f87fcb894c49d0"/>
    <p:sldId xmlns:r="http://schemas.openxmlformats.org/officeDocument/2006/relationships" id="286" r:id="R441d6024f3024dcc"/>
    <p:sldId xmlns:r="http://schemas.openxmlformats.org/officeDocument/2006/relationships" id="287" r:id="R821294f7748d42e1"/>
    <p:sldId xmlns:r="http://schemas.openxmlformats.org/officeDocument/2006/relationships" id="288" r:id="Rb44835e511cb4dd2"/>
    <p:sldId xmlns:r="http://schemas.openxmlformats.org/officeDocument/2006/relationships" id="289" r:id="Rd1a546c3dc264c37"/>
    <p:sldId xmlns:r="http://schemas.openxmlformats.org/officeDocument/2006/relationships" id="290" r:id="R47a0532b077245f8"/>
    <p:sldId xmlns:r="http://schemas.openxmlformats.org/officeDocument/2006/relationships" id="291" r:id="R3aef3b596d3c4efb"/>
    <p:sldId xmlns:r="http://schemas.openxmlformats.org/officeDocument/2006/relationships" id="292" r:id="R4b12bb6fc4284889"/>
    <p:sldId xmlns:r="http://schemas.openxmlformats.org/officeDocument/2006/relationships" id="293" r:id="R7b657a3b02ab4d96"/>
    <p:sldId xmlns:r="http://schemas.openxmlformats.org/officeDocument/2006/relationships" id="294" r:id="R83e9bb0c91764d7f"/>
    <p:sldId xmlns:r="http://schemas.openxmlformats.org/officeDocument/2006/relationships" id="295" r:id="R2c3d525d4d2b4ef9"/>
    <p:sldId xmlns:r="http://schemas.openxmlformats.org/officeDocument/2006/relationships" id="296" r:id="Rea02871c37354b16"/>
    <p:sldId xmlns:r="http://schemas.openxmlformats.org/officeDocument/2006/relationships" id="297" r:id="Rb6ef9d588e7445bc"/>
    <p:sldId xmlns:r="http://schemas.openxmlformats.org/officeDocument/2006/relationships" id="298" r:id="Rbd362f4e0c3a40a0"/>
    <p:sldId xmlns:r="http://schemas.openxmlformats.org/officeDocument/2006/relationships" id="299" r:id="Rf60fd0da2c904394"/>
    <p:sldId xmlns:r="http://schemas.openxmlformats.org/officeDocument/2006/relationships" id="300" r:id="R757c8b5f972c4c3b"/>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3cafea24761148a7" /><Relationship Type="http://schemas.openxmlformats.org/officeDocument/2006/relationships/slideMaster" Target="/ppt/slideMasters/slideMaster1.xml" Id="R40cf5b2d4bb447e6" /><Relationship Type="http://schemas.openxmlformats.org/officeDocument/2006/relationships/notesMaster" Target="/ppt/notesMasters/notesMaster1.xml" Id="R491e47482197436b" /><Relationship Type="http://schemas.openxmlformats.org/officeDocument/2006/relationships/presProps" Target="/ppt/presProps.xml" Id="R31ab102eee9c45d0" /><Relationship Type="http://schemas.openxmlformats.org/officeDocument/2006/relationships/tableStyles" Target="/ppt/tableStyles.xml" Id="Rf192701f938c4172" /><Relationship Type="http://schemas.openxmlformats.org/officeDocument/2006/relationships/slide" Target="/ppt/slides/slide1.xml" Id="R9f79c5166a784fa9" /><Relationship Type="http://schemas.openxmlformats.org/officeDocument/2006/relationships/slide" Target="/ppt/slides/slide2.xml" Id="R3f19eab0ff20423c" /><Relationship Type="http://schemas.openxmlformats.org/officeDocument/2006/relationships/slide" Target="/ppt/slides/slide3.xml" Id="R3b883c23068e4099" /><Relationship Type="http://schemas.openxmlformats.org/officeDocument/2006/relationships/slide" Target="/ppt/slides/slide4.xml" Id="Rc51f791a5d864539" /><Relationship Type="http://schemas.openxmlformats.org/officeDocument/2006/relationships/slide" Target="/ppt/slides/slide5.xml" Id="R878aaed7149b49ad" /><Relationship Type="http://schemas.openxmlformats.org/officeDocument/2006/relationships/slide" Target="/ppt/slides/slide6.xml" Id="Rc09f01e69028413a" /><Relationship Type="http://schemas.openxmlformats.org/officeDocument/2006/relationships/slide" Target="/ppt/slides/slide7.xml" Id="Ra3a44dcc96e44a26" /><Relationship Type="http://schemas.openxmlformats.org/officeDocument/2006/relationships/slide" Target="/ppt/slides/slide8.xml" Id="R9d112aa145674d35" /><Relationship Type="http://schemas.openxmlformats.org/officeDocument/2006/relationships/slide" Target="/ppt/slides/slide9.xml" Id="Raf33a5f52a264a96" /><Relationship Type="http://schemas.openxmlformats.org/officeDocument/2006/relationships/slide" Target="/ppt/slides/slide10.xml" Id="Rb435b5bc97844aa3" /><Relationship Type="http://schemas.openxmlformats.org/officeDocument/2006/relationships/slide" Target="/ppt/slides/slide11.xml" Id="Ra08567c447e14daf" /><Relationship Type="http://schemas.openxmlformats.org/officeDocument/2006/relationships/slide" Target="/ppt/slides/slide12.xml" Id="R053dcdf4a45e438d" /><Relationship Type="http://schemas.openxmlformats.org/officeDocument/2006/relationships/slide" Target="/ppt/slides/slide13.xml" Id="Rab00c113461b40ea" /><Relationship Type="http://schemas.openxmlformats.org/officeDocument/2006/relationships/slide" Target="/ppt/slides/slide14.xml" Id="R4a74d2fb07fa4a93" /><Relationship Type="http://schemas.openxmlformats.org/officeDocument/2006/relationships/slide" Target="/ppt/slides/slide15.xml" Id="Rfd588783158747c6" /><Relationship Type="http://schemas.openxmlformats.org/officeDocument/2006/relationships/slide" Target="/ppt/slides/slide16.xml" Id="R966b18fd8b624076" /><Relationship Type="http://schemas.openxmlformats.org/officeDocument/2006/relationships/slide" Target="/ppt/slides/slide17.xml" Id="R628e38e2e7d4484d" /><Relationship Type="http://schemas.openxmlformats.org/officeDocument/2006/relationships/slide" Target="/ppt/slides/slide18.xml" Id="R681ea22df4db4ca2" /><Relationship Type="http://schemas.openxmlformats.org/officeDocument/2006/relationships/slide" Target="/ppt/slides/slide19.xml" Id="Ra72d5dd4abaf4b5d" /><Relationship Type="http://schemas.openxmlformats.org/officeDocument/2006/relationships/slide" Target="/ppt/slides/slide20.xml" Id="Rf8c58e21c57340bb" /><Relationship Type="http://schemas.openxmlformats.org/officeDocument/2006/relationships/slide" Target="/ppt/slides/slide21.xml" Id="R21c559de0e274a6b" /><Relationship Type="http://schemas.openxmlformats.org/officeDocument/2006/relationships/slide" Target="/ppt/slides/slide22.xml" Id="R463ef84aa60542e5" /><Relationship Type="http://schemas.openxmlformats.org/officeDocument/2006/relationships/slide" Target="/ppt/slides/slide23.xml" Id="Ra239c2ea88ed4f0f" /><Relationship Type="http://schemas.openxmlformats.org/officeDocument/2006/relationships/slide" Target="/ppt/slides/slide24.xml" Id="Rab7231ebb3924a16" /><Relationship Type="http://schemas.openxmlformats.org/officeDocument/2006/relationships/slide" Target="/ppt/slides/slide25.xml" Id="R21ddad3b20e84d0a" /><Relationship Type="http://schemas.openxmlformats.org/officeDocument/2006/relationships/slide" Target="/ppt/slides/slide26.xml" Id="R114a9a348b984291" /><Relationship Type="http://schemas.openxmlformats.org/officeDocument/2006/relationships/slide" Target="/ppt/slides/slide27.xml" Id="R39dca44175b54086" /><Relationship Type="http://schemas.openxmlformats.org/officeDocument/2006/relationships/slide" Target="/ppt/slides/slide28.xml" Id="R131683f3c13d42e1" /><Relationship Type="http://schemas.openxmlformats.org/officeDocument/2006/relationships/slide" Target="/ppt/slides/slide29.xml" Id="R1ac334424fe14cd9" /><Relationship Type="http://schemas.openxmlformats.org/officeDocument/2006/relationships/slide" Target="/ppt/slides/slide30.xml" Id="R35f87fcb894c49d0" /><Relationship Type="http://schemas.openxmlformats.org/officeDocument/2006/relationships/slide" Target="/ppt/slides/slide31.xml" Id="R441d6024f3024dcc" /><Relationship Type="http://schemas.openxmlformats.org/officeDocument/2006/relationships/slide" Target="/ppt/slides/slide32.xml" Id="R821294f7748d42e1" /><Relationship Type="http://schemas.openxmlformats.org/officeDocument/2006/relationships/slide" Target="/ppt/slides/slide33.xml" Id="Rb44835e511cb4dd2" /><Relationship Type="http://schemas.openxmlformats.org/officeDocument/2006/relationships/slide" Target="/ppt/slides/slide34.xml" Id="Rd1a546c3dc264c37" /><Relationship Type="http://schemas.openxmlformats.org/officeDocument/2006/relationships/slide" Target="/ppt/slides/slide35.xml" Id="R47a0532b077245f8" /><Relationship Type="http://schemas.openxmlformats.org/officeDocument/2006/relationships/slide" Target="/ppt/slides/slide36.xml" Id="R3aef3b596d3c4efb" /><Relationship Type="http://schemas.openxmlformats.org/officeDocument/2006/relationships/slide" Target="/ppt/slides/slide37.xml" Id="R4b12bb6fc4284889" /><Relationship Type="http://schemas.openxmlformats.org/officeDocument/2006/relationships/slide" Target="/ppt/slides/slide38.xml" Id="R7b657a3b02ab4d96" /><Relationship Type="http://schemas.openxmlformats.org/officeDocument/2006/relationships/slide" Target="/ppt/slides/slide39.xml" Id="R83e9bb0c91764d7f" /><Relationship Type="http://schemas.openxmlformats.org/officeDocument/2006/relationships/slide" Target="/ppt/slides/slide40.xml" Id="R2c3d525d4d2b4ef9" /><Relationship Type="http://schemas.openxmlformats.org/officeDocument/2006/relationships/slide" Target="/ppt/slides/slide41.xml" Id="Rea02871c37354b16" /><Relationship Type="http://schemas.openxmlformats.org/officeDocument/2006/relationships/slide" Target="/ppt/slides/slide42.xml" Id="Rb6ef9d588e7445bc" /><Relationship Type="http://schemas.openxmlformats.org/officeDocument/2006/relationships/slide" Target="/ppt/slides/slide43.xml" Id="Rbd362f4e0c3a40a0" /><Relationship Type="http://schemas.openxmlformats.org/officeDocument/2006/relationships/slide" Target="/ppt/slides/slide44.xml" Id="Rf60fd0da2c904394" /><Relationship Type="http://schemas.openxmlformats.org/officeDocument/2006/relationships/slide" Target="/ppt/slides/slide45.xml" Id="R757c8b5f972c4c3b"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207648af0f5547d6"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a3a6428b4a544d51" /><Relationship Type="http://schemas.openxmlformats.org/officeDocument/2006/relationships/notesMaster" Target="/ppt/notesMasters/notesMaster1.xml" Id="Rff3087be43244454" /></Relationships>
</file>

<file path=ppt/notesSlides/_rels/notesSlide2.xml.rels>&#65279;<?xml version="1.0" encoding="utf-8"?><Relationships xmlns="http://schemas.openxmlformats.org/package/2006/relationships"><Relationship Type="http://schemas.openxmlformats.org/officeDocument/2006/relationships/slide" Target="/ppt/slides/slide2.xml" Id="R333f3ef78e514577" /><Relationship Type="http://schemas.openxmlformats.org/officeDocument/2006/relationships/notesMaster" Target="/ppt/notesMasters/notesMaster1.xml" Id="R102ef059e8d64ce4" /></Relationships>
</file>

<file path=ppt/notesSlides/_rels/notesSlide3.xml.rels>&#65279;<?xml version="1.0" encoding="utf-8"?><Relationships xmlns="http://schemas.openxmlformats.org/package/2006/relationships"><Relationship Type="http://schemas.openxmlformats.org/officeDocument/2006/relationships/slide" Target="/ppt/slides/slide3.xml" Id="Rb2f3c32044cd45f2" /><Relationship Type="http://schemas.openxmlformats.org/officeDocument/2006/relationships/notesMaster" Target="/ppt/notesMasters/notesMaster1.xml" Id="R61c19d2d8b774bb2" /></Relationships>
</file>

<file path=ppt/notesSlides/_rels/notesSlide4.xml.rels>&#65279;<?xml version="1.0" encoding="utf-8"?><Relationships xmlns="http://schemas.openxmlformats.org/package/2006/relationships"><Relationship Type="http://schemas.openxmlformats.org/officeDocument/2006/relationships/slide" Target="/ppt/slides/slide4.xml" Id="R75810cd98a5c402f" /><Relationship Type="http://schemas.openxmlformats.org/officeDocument/2006/relationships/notesMaster" Target="/ppt/notesMasters/notesMaster1.xml" Id="Rc76a09539c154c2f" /></Relationships>
</file>

<file path=ppt/notesSlides/_rels/notesSlide5.xml.rels>&#65279;<?xml version="1.0" encoding="utf-8"?><Relationships xmlns="http://schemas.openxmlformats.org/package/2006/relationships"><Relationship Type="http://schemas.openxmlformats.org/officeDocument/2006/relationships/slide" Target="/ppt/slides/slide5.xml" Id="R5e8537ece31d4e3a" /><Relationship Type="http://schemas.openxmlformats.org/officeDocument/2006/relationships/notesMaster" Target="/ppt/notesMasters/notesMaster1.xml" Id="R48f4df30b84f41f8" /></Relationships>
</file>

<file path=ppt/notesSlides/_rels/notesSlide6.xml.rels>&#65279;<?xml version="1.0" encoding="utf-8"?><Relationships xmlns="http://schemas.openxmlformats.org/package/2006/relationships"><Relationship Type="http://schemas.openxmlformats.org/officeDocument/2006/relationships/slide" Target="/ppt/slides/slide6.xml" Id="R33bce6b8ef974d8e" /><Relationship Type="http://schemas.openxmlformats.org/officeDocument/2006/relationships/notesMaster" Target="/ppt/notesMasters/notesMaster1.xml" Id="R308f0c2f433b45ca" /></Relationships>
</file>

<file path=ppt/notesSlides/_rels/notesSlide7.xml.rels>&#65279;<?xml version="1.0" encoding="utf-8"?><Relationships xmlns="http://schemas.openxmlformats.org/package/2006/relationships"><Relationship Type="http://schemas.openxmlformats.org/officeDocument/2006/relationships/slide" Target="/ppt/slides/slide7.xml" Id="R43eaeb1b0c66436a" /><Relationship Type="http://schemas.openxmlformats.org/officeDocument/2006/relationships/notesMaster" Target="/ppt/notesMasters/notesMaster1.xml" Id="R12024cbea1bc4789" /></Relationships>
</file>

<file path=ppt/notesSlides/_rels/notesSlide8.xml.rels>&#65279;<?xml version="1.0" encoding="utf-8"?><Relationships xmlns="http://schemas.openxmlformats.org/package/2006/relationships"><Relationship Type="http://schemas.openxmlformats.org/officeDocument/2006/relationships/slide" Target="/ppt/slides/slide8.xml" Id="Re4ac9c085bd04577" /><Relationship Type="http://schemas.openxmlformats.org/officeDocument/2006/relationships/notesMaster" Target="/ppt/notesMasters/notesMaster1.xml" Id="Rf3a311aacac04026" /></Relationships>
</file>

<file path=ppt/notesSlides/_rels/notesSlide9.xml.rels>&#65279;<?xml version="1.0" encoding="utf-8"?><Relationships xmlns="http://schemas.openxmlformats.org/package/2006/relationships"><Relationship Type="http://schemas.openxmlformats.org/officeDocument/2006/relationships/slide" Target="/ppt/slides/slide9.xml" Id="R34d8bc9617064783" /><Relationship Type="http://schemas.openxmlformats.org/officeDocument/2006/relationships/notesMaster" Target="/ppt/notesMasters/notesMaster1.xml" Id="Rb8e21decb55e4724"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48dfcc19ae194545" /><Relationship Type="http://schemas.openxmlformats.org/officeDocument/2006/relationships/notesMaster" Target="/ppt/notesMasters/notesMaster1.xml" Id="R7f641b7f42cf4fa6"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5e3b8bf460be44de" /><Relationship Type="http://schemas.openxmlformats.org/officeDocument/2006/relationships/notesMaster" Target="/ppt/notesMasters/notesMaster1.xml" Id="Rfaf0f8452b5b4f15"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c8bddc6c2db14d1c" /><Relationship Type="http://schemas.openxmlformats.org/officeDocument/2006/relationships/notesMaster" Target="/ppt/notesMasters/notesMaster1.xml" Id="R106a22a545504eff"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e1f1b0f96cfc43b4" /><Relationship Type="http://schemas.openxmlformats.org/officeDocument/2006/relationships/notesMaster" Target="/ppt/notesMasters/notesMaster1.xml" Id="R5816b50899df462f"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a44a70e7f551471a" /><Relationship Type="http://schemas.openxmlformats.org/officeDocument/2006/relationships/notesMaster" Target="/ppt/notesMasters/notesMaster1.xml" Id="Rdd8ce4736c8a4b73"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bb05f73954b24908" /><Relationship Type="http://schemas.openxmlformats.org/officeDocument/2006/relationships/notesMaster" Target="/ppt/notesMasters/notesMaster1.xml" Id="R2bb37229a1914e4c"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b57e4da681f847c2" /><Relationship Type="http://schemas.openxmlformats.org/officeDocument/2006/relationships/notesMaster" Target="/ppt/notesMasters/notesMaster1.xml" Id="Raf8520fc332a4743"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cf89a86b30ae420b" /><Relationship Type="http://schemas.openxmlformats.org/officeDocument/2006/relationships/notesMaster" Target="/ppt/notesMasters/notesMaster1.xml" Id="Ra403d37bad8c4fe0"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63da9947444b4ebe" /><Relationship Type="http://schemas.openxmlformats.org/officeDocument/2006/relationships/notesMaster" Target="/ppt/notesMasters/notesMaster1.xml" Id="R43c37c6704994499"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7ba47cce819a4662" /><Relationship Type="http://schemas.openxmlformats.org/officeDocument/2006/relationships/notesMaster" Target="/ppt/notesMasters/notesMaster1.xml" Id="R9f27dd00c6ce44a7"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7852d6d43bc04f27" /><Relationship Type="http://schemas.openxmlformats.org/officeDocument/2006/relationships/notesMaster" Target="/ppt/notesMasters/notesMaster1.xml" Id="R2135f1ebaad44dc6"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f4037896e6664377" /><Relationship Type="http://schemas.openxmlformats.org/officeDocument/2006/relationships/notesMaster" Target="/ppt/notesMasters/notesMaster1.xml" Id="R4dbc368ee5414755"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ed05dfd71ded4b2c" /><Relationship Type="http://schemas.openxmlformats.org/officeDocument/2006/relationships/notesMaster" Target="/ppt/notesMasters/notesMaster1.xml" Id="Rd8778d525cae4b82"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a661bcec8aa14e5b" /><Relationship Type="http://schemas.openxmlformats.org/officeDocument/2006/relationships/notesMaster" Target="/ppt/notesMasters/notesMaster1.xml" Id="R190337af82c64269"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0ea3ca1847084230" /><Relationship Type="http://schemas.openxmlformats.org/officeDocument/2006/relationships/notesMaster" Target="/ppt/notesMasters/notesMaster1.xml" Id="Ra2694fdc0c1d4a50"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ae1e0976b56a4ed8" /><Relationship Type="http://schemas.openxmlformats.org/officeDocument/2006/relationships/notesMaster" Target="/ppt/notesMasters/notesMaster1.xml" Id="R45ec1cb41fa14914"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36abb23c8d37439f" /><Relationship Type="http://schemas.openxmlformats.org/officeDocument/2006/relationships/notesMaster" Target="/ppt/notesMasters/notesMaster1.xml" Id="R1f25a76458ae4a06"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6b924b8d71574036" /><Relationship Type="http://schemas.openxmlformats.org/officeDocument/2006/relationships/notesMaster" Target="/ppt/notesMasters/notesMaster1.xml" Id="R27a3f5f784674473"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c358043b721c42b4" /><Relationship Type="http://schemas.openxmlformats.org/officeDocument/2006/relationships/notesMaster" Target="/ppt/notesMasters/notesMaster1.xml" Id="R8333bd5f07684a4b"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364a2c5a27d4454e" /><Relationship Type="http://schemas.openxmlformats.org/officeDocument/2006/relationships/notesMaster" Target="/ppt/notesMasters/notesMaster1.xml" Id="Ra7d6f82c6874443c"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b4f589e360914bea" /><Relationship Type="http://schemas.openxmlformats.org/officeDocument/2006/relationships/notesMaster" Target="/ppt/notesMasters/notesMaster1.xml" Id="R1e1c6dc175254d85"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5faa741ac0034d5d" /><Relationship Type="http://schemas.openxmlformats.org/officeDocument/2006/relationships/notesMaster" Target="/ppt/notesMasters/notesMaster1.xml" Id="Rf390d31b2edf446b"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fe786c4af8d54053" /><Relationship Type="http://schemas.openxmlformats.org/officeDocument/2006/relationships/notesMaster" Target="/ppt/notesMasters/notesMaster1.xml" Id="R056782d3cf604869"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5d51d3b2f58b4d1c" /><Relationship Type="http://schemas.openxmlformats.org/officeDocument/2006/relationships/notesMaster" Target="/ppt/notesMasters/notesMaster1.xml" Id="R29e30a9779bd4fed"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e4829a7cd61b4023" /><Relationship Type="http://schemas.openxmlformats.org/officeDocument/2006/relationships/notesMaster" Target="/ppt/notesMasters/notesMaster1.xml" Id="Rdf550ad20d434da6"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fe62cf15d1864651" /><Relationship Type="http://schemas.openxmlformats.org/officeDocument/2006/relationships/notesMaster" Target="/ppt/notesMasters/notesMaster1.xml" Id="Rb367d01bdc4445d6"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9d84af8a774b4f9d" /><Relationship Type="http://schemas.openxmlformats.org/officeDocument/2006/relationships/notesMaster" Target="/ppt/notesMasters/notesMaster1.xml" Id="Re9735ae5f08e45d8"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51cb07d166cd44b4" /><Relationship Type="http://schemas.openxmlformats.org/officeDocument/2006/relationships/notesMaster" Target="/ppt/notesMasters/notesMaster1.xml" Id="Rb89099a66b204eb7"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b45826fc10ff4f99" /><Relationship Type="http://schemas.openxmlformats.org/officeDocument/2006/relationships/notesMaster" Target="/ppt/notesMasters/notesMaster1.xml" Id="R4036aa7afede4670"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202b31655a9f45cc" /><Relationship Type="http://schemas.openxmlformats.org/officeDocument/2006/relationships/notesMaster" Target="/ppt/notesMasters/notesMaster1.xml" Id="Rb455fc6f1b834c51"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23370c295ae14229" /><Relationship Type="http://schemas.openxmlformats.org/officeDocument/2006/relationships/notesMaster" Target="/ppt/notesMasters/notesMaster1.xml" Id="Rd02d70ab6b9344dc"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1dc096ba019341cb" /><Relationship Type="http://schemas.openxmlformats.org/officeDocument/2006/relationships/notesMaster" Target="/ppt/notesMasters/notesMaster1.xml" Id="Ra244f0367f404c16"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b109306d029a4853" /><Relationship Type="http://schemas.openxmlformats.org/officeDocument/2006/relationships/notesMaster" Target="/ppt/notesMasters/notesMaster1.xml" Id="Re116eb3a1bc442c6"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fe7b963a16204876" /><Relationship Type="http://schemas.openxmlformats.org/officeDocument/2006/relationships/notesMaster" Target="/ppt/notesMasters/notesMaster1.xml" Id="R03dc3f8663554e6d"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abf70de19e844239" /><Relationship Type="http://schemas.openxmlformats.org/officeDocument/2006/relationships/notesMaster" Target="/ppt/notesMasters/notesMaster1.xml" Id="Re060e0a6952e4378"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3d8bb862e76b4ccd" /><Relationship Type="http://schemas.openxmlformats.org/officeDocument/2006/relationships/notesMaster" Target="/ppt/notesMasters/notesMaster1.xml" Id="R973f705db6ea4e44"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375e0d157f1946a8" /><Relationship Type="http://schemas.openxmlformats.org/officeDocument/2006/relationships/image" Target="/ppt/media/image.png" Id="R70f5feef54f64842" /><Relationship Type="http://schemas.openxmlformats.org/officeDocument/2006/relationships/image" Target="/ppt/media/image2.png" Id="R34ceeca9dc894369" /><Relationship Type="http://schemas.openxmlformats.org/officeDocument/2006/relationships/image" Target="/ppt/media/image.jpeg" Id="R2b03e823c3004ee0"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ff9f454ec67d466f"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70f5feef54f64842"/>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34ceeca9dc894369"/>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2b03e823c3004ee0"/>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b290a096f9fb40d5" /><Relationship Type="http://schemas.openxmlformats.org/officeDocument/2006/relationships/slideLayout" Target="/ppt/slideLayouts/slideLayout1.xml" Id="R33596948319e4c61" /><Relationship Type="http://schemas.openxmlformats.org/officeDocument/2006/relationships/slideLayout" Target="/ppt/slideLayouts/slideLayout2.xml" Id="R8f042978412c4309"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33596948319e4c61"/>
    <p:sldLayoutId xmlns:r="http://schemas.openxmlformats.org/officeDocument/2006/relationships" id="2147483650" r:id="R8f042978412c4309"/>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e4df1891a51f41fe" /><Relationship Type="http://schemas.openxmlformats.org/officeDocument/2006/relationships/notesSlide" Target="/ppt/notesSlides/notesSlide1.xml" Id="R62064cbcf87e4dd0"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39ede16ee8f741b9" /><Relationship Type="http://schemas.openxmlformats.org/officeDocument/2006/relationships/notesSlide" Target="/ppt/notesSlides/notesSlide2.xml" Id="R2bc76074de6743c6"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3a7574a8069b40a9" /><Relationship Type="http://schemas.openxmlformats.org/officeDocument/2006/relationships/notesSlide" Target="/ppt/notesSlides/notesSlide3.xml" Id="Re807b712da694ae0"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f0407e4e700b48b4" /><Relationship Type="http://schemas.openxmlformats.org/officeDocument/2006/relationships/notesSlide" Target="/ppt/notesSlides/notesSlide4.xml" Id="R8edd18f22fad4cd0"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5191b2e6034749c3" /><Relationship Type="http://schemas.openxmlformats.org/officeDocument/2006/relationships/notesSlide" Target="/ppt/notesSlides/notesSlide5.xml" Id="R729a189a7fdf4568"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1a61029a0a1e4ad8" /><Relationship Type="http://schemas.openxmlformats.org/officeDocument/2006/relationships/notesSlide" Target="/ppt/notesSlides/notesSlide6.xml" Id="R445d3cc65bc7446d"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73afcaff201c4a56" /><Relationship Type="http://schemas.openxmlformats.org/officeDocument/2006/relationships/notesSlide" Target="/ppt/notesSlides/notesSlide7.xml" Id="Rc253b7cbd9f84905"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fe05411924494793" /><Relationship Type="http://schemas.openxmlformats.org/officeDocument/2006/relationships/notesSlide" Target="/ppt/notesSlides/notesSlide8.xml" Id="R853a7efed11e4e8e"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5427a3c45442413f" /><Relationship Type="http://schemas.openxmlformats.org/officeDocument/2006/relationships/notesSlide" Target="/ppt/notesSlides/notesSlide9.xml" Id="R4072a235fa814d7b"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262bb5d0aff54af2" /><Relationship Type="http://schemas.openxmlformats.org/officeDocument/2006/relationships/notesSlide" Target="/ppt/notesSlides/notesSlide10.xml" Id="Rc27e85b322e0411a"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d705916860c74799" /><Relationship Type="http://schemas.openxmlformats.org/officeDocument/2006/relationships/notesSlide" Target="/ppt/notesSlides/notesSlide11.xml" Id="Rf762f90bd7b24d70"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1d3e25c7441b47dc" /><Relationship Type="http://schemas.openxmlformats.org/officeDocument/2006/relationships/notesSlide" Target="/ppt/notesSlides/notesSlide12.xml" Id="R735b27bff15a4e6e"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7d1596a4574a498b" /><Relationship Type="http://schemas.openxmlformats.org/officeDocument/2006/relationships/notesSlide" Target="/ppt/notesSlides/notesSlide13.xml" Id="R6f672b62c6fd4b11"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b86b56d571914a93" /><Relationship Type="http://schemas.openxmlformats.org/officeDocument/2006/relationships/notesSlide" Target="/ppt/notesSlides/notesSlide14.xml" Id="R6b9f39df86c747f0"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80224406d90b434f" /><Relationship Type="http://schemas.openxmlformats.org/officeDocument/2006/relationships/notesSlide" Target="/ppt/notesSlides/notesSlide15.xml" Id="R8ff7e3eb9d4a4c94"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d43d0aca7b0644c2" /><Relationship Type="http://schemas.openxmlformats.org/officeDocument/2006/relationships/notesSlide" Target="/ppt/notesSlides/notesSlide16.xml" Id="R6e98204832b54c88"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c229e13c123149ed" /><Relationship Type="http://schemas.openxmlformats.org/officeDocument/2006/relationships/notesSlide" Target="/ppt/notesSlides/notesSlide17.xml" Id="Rdd1f80817b9b486e"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5e5ae0c103d443a4" /><Relationship Type="http://schemas.openxmlformats.org/officeDocument/2006/relationships/notesSlide" Target="/ppt/notesSlides/notesSlide18.xml" Id="R1a2b22d2faa54ca8"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dfa67df79dcf4fa7" /><Relationship Type="http://schemas.openxmlformats.org/officeDocument/2006/relationships/notesSlide" Target="/ppt/notesSlides/notesSlide19.xml" Id="R506d5f07d85f4b77"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c3307d7ea3c747e9" /><Relationship Type="http://schemas.openxmlformats.org/officeDocument/2006/relationships/notesSlide" Target="/ppt/notesSlides/notesSlide20.xml" Id="R1db2dcc75a584a90"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b8ef4ccd9a134075" /><Relationship Type="http://schemas.openxmlformats.org/officeDocument/2006/relationships/notesSlide" Target="/ppt/notesSlides/notesSlide21.xml" Id="R07a8a76a29ad4215"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83245d499119434a" /><Relationship Type="http://schemas.openxmlformats.org/officeDocument/2006/relationships/notesSlide" Target="/ppt/notesSlides/notesSlide22.xml" Id="Rc619513044974d6d"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12bd3c14982b4d65" /><Relationship Type="http://schemas.openxmlformats.org/officeDocument/2006/relationships/notesSlide" Target="/ppt/notesSlides/notesSlide23.xml" Id="R95f41d43fab34f2b"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17e1ad5ab7b944f7" /><Relationship Type="http://schemas.openxmlformats.org/officeDocument/2006/relationships/notesSlide" Target="/ppt/notesSlides/notesSlide24.xml" Id="Rd55efa9e321743d1"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ebdeb9d8a7b2401a" /><Relationship Type="http://schemas.openxmlformats.org/officeDocument/2006/relationships/notesSlide" Target="/ppt/notesSlides/notesSlide25.xml" Id="Rb75d5aaf4a664182"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9fdc6f7918ad4f81" /><Relationship Type="http://schemas.openxmlformats.org/officeDocument/2006/relationships/notesSlide" Target="/ppt/notesSlides/notesSlide26.xml" Id="Rf8d9b1af652f472c"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5952ae5157294440" /><Relationship Type="http://schemas.openxmlformats.org/officeDocument/2006/relationships/notesSlide" Target="/ppt/notesSlides/notesSlide27.xml" Id="R04f5d55d6f9549a6"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373e8ebfcbdd4576" /><Relationship Type="http://schemas.openxmlformats.org/officeDocument/2006/relationships/notesSlide" Target="/ppt/notesSlides/notesSlide28.xml" Id="R5544d5f8727d4bd1"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bfb8a6f7536f4b5e" /><Relationship Type="http://schemas.openxmlformats.org/officeDocument/2006/relationships/notesSlide" Target="/ppt/notesSlides/notesSlide29.xml" Id="Re6d00048f32f4fb8"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29aa2f1813f74232" /><Relationship Type="http://schemas.openxmlformats.org/officeDocument/2006/relationships/notesSlide" Target="/ppt/notesSlides/notesSlide30.xml" Id="Rb7b16ebc48d94f2f"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5c53566f12f7461b" /><Relationship Type="http://schemas.openxmlformats.org/officeDocument/2006/relationships/notesSlide" Target="/ppt/notesSlides/notesSlide31.xml" Id="R6a3fc56552d44a97"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7ab2aadbb4fd4031" /><Relationship Type="http://schemas.openxmlformats.org/officeDocument/2006/relationships/notesSlide" Target="/ppt/notesSlides/notesSlide32.xml" Id="R4543220c2c4249b9"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9e386b63c99c49f0" /><Relationship Type="http://schemas.openxmlformats.org/officeDocument/2006/relationships/notesSlide" Target="/ppt/notesSlides/notesSlide33.xml" Id="R65c7fc7e99e54c71"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4bb440a6213c463a" /><Relationship Type="http://schemas.openxmlformats.org/officeDocument/2006/relationships/notesSlide" Target="/ppt/notesSlides/notesSlide34.xml" Id="Ra7024d1839e646b3"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9908b24124a34521" /><Relationship Type="http://schemas.openxmlformats.org/officeDocument/2006/relationships/notesSlide" Target="/ppt/notesSlides/notesSlide35.xml" Id="R6d426f518c294744"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6821be29857c4113" /><Relationship Type="http://schemas.openxmlformats.org/officeDocument/2006/relationships/notesSlide" Target="/ppt/notesSlides/notesSlide36.xml" Id="R4b4dfd3c9d3b466c"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fcbd081c20454d2f" /><Relationship Type="http://schemas.openxmlformats.org/officeDocument/2006/relationships/notesSlide" Target="/ppt/notesSlides/notesSlide37.xml" Id="R84b9569cde2e49c2"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dea486c3f66a4765" /><Relationship Type="http://schemas.openxmlformats.org/officeDocument/2006/relationships/notesSlide" Target="/ppt/notesSlides/notesSlide38.xml" Id="R52002bf802564438"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0304971257be473f" /><Relationship Type="http://schemas.openxmlformats.org/officeDocument/2006/relationships/notesSlide" Target="/ppt/notesSlides/notesSlide39.xml" Id="R12a461500ca64952"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94bdb4b04feb4936" /><Relationship Type="http://schemas.openxmlformats.org/officeDocument/2006/relationships/notesSlide" Target="/ppt/notesSlides/notesSlide40.xml" Id="R1f6b559bd2a64644"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6e068cf21c2342f2" /><Relationship Type="http://schemas.openxmlformats.org/officeDocument/2006/relationships/notesSlide" Target="/ppt/notesSlides/notesSlide41.xml" Id="R069052ec804344a7" /></Relationships>
</file>

<file path=ppt/slides/_rels/slide42.xml.rels>&#65279;<?xml version="1.0" encoding="utf-8"?><Relationships xmlns="http://schemas.openxmlformats.org/package/2006/relationships"><Relationship Type="http://schemas.openxmlformats.org/officeDocument/2006/relationships/slideLayout" Target="/ppt/slideLayouts/slideLayout2.xml" Id="Rc986ad1eebfe447b" /><Relationship Type="http://schemas.openxmlformats.org/officeDocument/2006/relationships/notesSlide" Target="/ppt/notesSlides/notesSlide42.xml" Id="R6bef8e80247f4efa" /></Relationships>
</file>

<file path=ppt/slides/_rels/slide43.xml.rels>&#65279;<?xml version="1.0" encoding="utf-8"?><Relationships xmlns="http://schemas.openxmlformats.org/package/2006/relationships"><Relationship Type="http://schemas.openxmlformats.org/officeDocument/2006/relationships/slideLayout" Target="/ppt/slideLayouts/slideLayout2.xml" Id="R80ed49d3972b4cc0" /><Relationship Type="http://schemas.openxmlformats.org/officeDocument/2006/relationships/notesSlide" Target="/ppt/notesSlides/notesSlide43.xml" Id="R84617899813a4796" /></Relationships>
</file>

<file path=ppt/slides/_rels/slide44.xml.rels>&#65279;<?xml version="1.0" encoding="utf-8"?><Relationships xmlns="http://schemas.openxmlformats.org/package/2006/relationships"><Relationship Type="http://schemas.openxmlformats.org/officeDocument/2006/relationships/slideLayout" Target="/ppt/slideLayouts/slideLayout2.xml" Id="Re255f438d0244dd5" /><Relationship Type="http://schemas.openxmlformats.org/officeDocument/2006/relationships/notesSlide" Target="/ppt/notesSlides/notesSlide44.xml" Id="Re0199dc687244711" /></Relationships>
</file>

<file path=ppt/slides/_rels/slide45.xml.rels>&#65279;<?xml version="1.0" encoding="utf-8"?><Relationships xmlns="http://schemas.openxmlformats.org/package/2006/relationships"><Relationship Type="http://schemas.openxmlformats.org/officeDocument/2006/relationships/slideLayout" Target="/ppt/slideLayouts/slideLayout2.xml" Id="R402d84ff8c4e429d" /><Relationship Type="http://schemas.openxmlformats.org/officeDocument/2006/relationships/notesSlide" Target="/ppt/notesSlides/notesSlide45.xml" Id="R5854cc51543240ce"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利未記第23章</a:t>
            </a:r>
          </a:p>
          <a:p xmlns:a="http://schemas.openxmlformats.org/drawingml/2006/main">
            <a:pPr algn="ctr">
              <a:buNone/>
            </a:pPr>
            <a:r>
              <a:rPr sz="2000">
                <a:solidFill>
                  <a:srgbClr val="FFFFFF"/>
                </a:solidFill>
                <a:latin typeface="Georgia"/>
                <a:ea typeface="Georgia"/>
                <a:cs typeface="Georgia"/>
              </a:rPr>
              <a:t>Leviticus 23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23:1  |  Leviticus 23:1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耶和華對摩西說：</a:t>
            </a:r>
          </a:p>
          <a:p xmlns:a="http://schemas.openxmlformats.org/drawingml/2006/main">
            <a:pPr algn="ctr">
              <a:buNone/>
            </a:pPr>
            <a:r>
              <a:rPr sz="2800">
                <a:solidFill>
                  <a:srgbClr val="FFFFFF"/>
                </a:solidFill>
                <a:latin typeface="Georgia"/>
                <a:ea typeface="Georgia"/>
                <a:cs typeface="Georgia"/>
              </a:rPr>
              <a:t>And the LORD spake unto Moses, saying,</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23:2  |  Leviticus 23:2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「你曉諭以色列人說：耶和華的節期，你們要宣告為聖會的節期。</a:t>
            </a:r>
          </a:p>
          <a:p xmlns:a="http://schemas.openxmlformats.org/drawingml/2006/main">
            <a:pPr algn="ctr">
              <a:buNone/>
            </a:pPr>
            <a:r>
              <a:rPr sz="2100">
                <a:solidFill>
                  <a:srgbClr val="FFFFFF"/>
                </a:solidFill>
                <a:latin typeface="Georgia"/>
                <a:ea typeface="Georgia"/>
                <a:cs typeface="Georgia"/>
              </a:rPr>
              <a:t>Speak unto the children of Israel, and say unto them, Concerning the feasts of the LORD, which ye shall proclaim to be holy convocations, even these are my feasts.</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23:3  |  Leviticus 23:3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六日要做工，第七日是聖安息日，當有聖會；你們甚麼工都不可做。這是在你們一切的住處向耶和華守的安息日。</a:t>
            </a:r>
          </a:p>
          <a:p xmlns:a="http://schemas.openxmlformats.org/drawingml/2006/main">
            <a:pPr algn="ctr">
              <a:buNone/>
            </a:pPr>
            <a:r>
              <a:rPr sz="2100">
                <a:solidFill>
                  <a:srgbClr val="FFFFFF"/>
                </a:solidFill>
                <a:latin typeface="Georgia"/>
                <a:ea typeface="Georgia"/>
                <a:cs typeface="Georgia"/>
              </a:rPr>
              <a:t>Six days shall work be done: but the seventh day is the sabbath of rest, an holy convocation; ye shall do no work therein: it is the sabbath of the LORD in all your dwellings.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23:4  |  Leviticus 23:4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耶和華的節期，就是你們到了日期要宣告為聖會的，乃是這些。」</a:t>
            </a:r>
          </a:p>
          <a:p xmlns:a="http://schemas.openxmlformats.org/drawingml/2006/main">
            <a:pPr algn="ctr">
              <a:buNone/>
            </a:pPr>
            <a:r>
              <a:rPr sz="2400">
                <a:solidFill>
                  <a:srgbClr val="FFFFFF"/>
                </a:solidFill>
                <a:latin typeface="Georgia"/>
                <a:ea typeface="Georgia"/>
                <a:cs typeface="Georgia"/>
              </a:rPr>
              <a:t>These are the feasts of the LORD, even holy convocations, which ye shall proclaim in their seasons.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23:5  |  Leviticus 23:5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「正月十四日，黃昏的時候，是耶和華的逾越節。</a:t>
            </a:r>
          </a:p>
          <a:p xmlns:a="http://schemas.openxmlformats.org/drawingml/2006/main">
            <a:pPr algn="ctr">
              <a:buNone/>
            </a:pPr>
            <a:r>
              <a:rPr sz="2800">
                <a:solidFill>
                  <a:srgbClr val="FFFFFF"/>
                </a:solidFill>
                <a:latin typeface="Georgia"/>
                <a:ea typeface="Georgia"/>
                <a:cs typeface="Georgia"/>
              </a:rPr>
              <a:t>In the fourteenth day of the first month at even is the LORD’s passover.</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23:6  |  Leviticus 23:6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這月十五日是向耶和華守的無酵節；你們要吃無酵餅七日。</a:t>
            </a:r>
          </a:p>
          <a:p xmlns:a="http://schemas.openxmlformats.org/drawingml/2006/main">
            <a:pPr algn="ctr">
              <a:buNone/>
            </a:pPr>
            <a:r>
              <a:rPr sz="2400">
                <a:solidFill>
                  <a:srgbClr val="FFFFFF"/>
                </a:solidFill>
                <a:latin typeface="Georgia"/>
                <a:ea typeface="Georgia"/>
                <a:cs typeface="Georgia"/>
              </a:rPr>
              <a:t>And on the fifteenth day of the same month is the feast of unleavened bread unto the LORD: seven days ye must eat unleavened bread.</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23:7  |  Leviticus 23:7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第一日當有聖會，甚麼勞碌的工都不可做；</a:t>
            </a:r>
          </a:p>
          <a:p xmlns:a="http://schemas.openxmlformats.org/drawingml/2006/main">
            <a:pPr algn="ctr">
              <a:buNone/>
            </a:pPr>
            <a:r>
              <a:rPr sz="2400">
                <a:solidFill>
                  <a:srgbClr val="FFFFFF"/>
                </a:solidFill>
                <a:latin typeface="Georgia"/>
                <a:ea typeface="Georgia"/>
                <a:cs typeface="Georgia"/>
              </a:rPr>
              <a:t>In the first day ye shall have an holy convocation: ye shall do no servile work therein.</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23:8  |  Leviticus 23:8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要將火祭獻給耶和華七日。第七日是聖會，甚麼勞碌的工都不可做。」</a:t>
            </a:r>
          </a:p>
          <a:p xmlns:a="http://schemas.openxmlformats.org/drawingml/2006/main">
            <a:pPr algn="ctr">
              <a:buNone/>
            </a:pPr>
            <a:r>
              <a:rPr sz="2100">
                <a:solidFill>
                  <a:srgbClr val="FFFFFF"/>
                </a:solidFill>
                <a:latin typeface="Georgia"/>
                <a:ea typeface="Georgia"/>
                <a:cs typeface="Georgia"/>
              </a:rPr>
              <a:t>But ye shall offer an offering made by fire unto the LORD seven days: in the seventh day is an holy convocation: ye shall do no servile work therein.</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23:9  |  Leviticus 23:9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耶和華對摩西說：</a:t>
            </a:r>
          </a:p>
          <a:p xmlns:a="http://schemas.openxmlformats.org/drawingml/2006/main">
            <a:pPr algn="ctr">
              <a:buNone/>
            </a:pPr>
            <a:r>
              <a:rPr sz="2800">
                <a:solidFill>
                  <a:srgbClr val="FFFFFF"/>
                </a:solidFill>
                <a:latin typeface="Georgia"/>
                <a:ea typeface="Georgia"/>
                <a:cs typeface="Georgia"/>
              </a:rPr>
              <a:t>And the LORD spake unto Moses, saying,</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23:10  |  Leviticus 23:10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「你曉諭以色列人說：你們到了我賜給你們的地，收割莊稼的時候，要將初熟的莊稼一捆帶給祭司。</a:t>
            </a:r>
          </a:p>
          <a:p xmlns:a="http://schemas.openxmlformats.org/drawingml/2006/main">
            <a:pPr algn="ctr">
              <a:buNone/>
            </a:pPr>
            <a:r>
              <a:rPr sz="1800">
                <a:solidFill>
                  <a:srgbClr val="FFFFFF"/>
                </a:solidFill>
                <a:latin typeface="Georgia"/>
                <a:ea typeface="Georgia"/>
                <a:cs typeface="Georgia"/>
              </a:rPr>
              <a:t>Speak unto the children of Israel, and say unto them, When ye be come into the land which I give unto you, and shall reap the harvest thereof, then ye shall bring a sheaf of the firstfruits of your harvest unto the priest:</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23:11  |  Leviticus 23:11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他要把這一捆在耶和華面前搖一搖，使你們得蒙悅納。祭司要在安息日的次日把這捆搖一搖。</a:t>
            </a:r>
          </a:p>
          <a:p xmlns:a="http://schemas.openxmlformats.org/drawingml/2006/main">
            <a:pPr algn="ctr">
              <a:buNone/>
            </a:pPr>
            <a:r>
              <a:rPr sz="2400">
                <a:solidFill>
                  <a:srgbClr val="FFFFFF"/>
                </a:solidFill>
                <a:latin typeface="Georgia"/>
                <a:ea typeface="Georgia"/>
                <a:cs typeface="Georgia"/>
              </a:rPr>
              <a:t>And he shall wave the sheaf before the LORD, to be accepted for you: on the morrow after the sabbath the priest shall wave it.</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23:12  |  Leviticus 23:12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搖這捆的日子，你們要把一歲、沒有殘疾的公綿羊羔獻給耶和華為燔祭。</a:t>
            </a:r>
          </a:p>
          <a:p xmlns:a="http://schemas.openxmlformats.org/drawingml/2006/main">
            <a:pPr algn="ctr">
              <a:buNone/>
            </a:pPr>
            <a:r>
              <a:rPr sz="2400">
                <a:solidFill>
                  <a:srgbClr val="FFFFFF"/>
                </a:solidFill>
                <a:latin typeface="Georgia"/>
                <a:ea typeface="Georgia"/>
                <a:cs typeface="Georgia"/>
              </a:rPr>
              <a:t>And ye shall offer that day when ye wave the sheaf an he lamb without blemish of the first year for a burnt offering unto the LORD.</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23:13  |  Leviticus 23:13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同獻的素祭，就是調油的細麵[伊法]十分之二，作為馨香的火祭，獻給耶和華。同獻的奠祭，要酒一欣四分之一。</a:t>
            </a:r>
          </a:p>
          <a:p xmlns:a="http://schemas.openxmlformats.org/drawingml/2006/main">
            <a:pPr algn="ctr">
              <a:buNone/>
            </a:pPr>
            <a:r>
              <a:rPr sz="1800">
                <a:solidFill>
                  <a:srgbClr val="FFFFFF"/>
                </a:solidFill>
                <a:latin typeface="Georgia"/>
                <a:ea typeface="Georgia"/>
                <a:cs typeface="Georgia"/>
              </a:rPr>
              <a:t>And the meat offering thereof shall be two tenth deals of fine flour mingled with oil, an offering made by fire unto the LORD for a sweet savour: and the drink offering thereof shall be of wine, the fourth part of an hin.</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23:14  |  Leviticus 23:14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無論是餅，是烘的子粒，是新穗子，你們都不可吃，直等到把你們獻給神的供物帶來的那一天才可以吃。這在你們一切的住處作為世世代代永遠的定例。」</a:t>
            </a:r>
          </a:p>
          <a:p xmlns:a="http://schemas.openxmlformats.org/drawingml/2006/main">
            <a:pPr algn="ctr">
              <a:buNone/>
            </a:pPr>
            <a:r>
              <a:rPr sz="2100">
                <a:solidFill>
                  <a:srgbClr val="FFFFFF"/>
                </a:solidFill>
                <a:latin typeface="Georgia"/>
                <a:ea typeface="Georgia"/>
                <a:cs typeface="Georgia"/>
              </a:rPr>
              <a:t>And ye shall eat neither bread, nor parched corn, nor green ears, until the selfsame day that ye have brought an offering unto your God: it shall be a statute for ever throughout your generations in all your dwellings.</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23:15  |  Leviticus 23:15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「你們要從安息日的次日，獻禾捆為搖祭的那日算起，要滿了七個安息日。</a:t>
            </a:r>
          </a:p>
          <a:p xmlns:a="http://schemas.openxmlformats.org/drawingml/2006/main">
            <a:pPr algn="ctr">
              <a:buNone/>
            </a:pPr>
            <a:r>
              <a:rPr sz="2100">
                <a:solidFill>
                  <a:srgbClr val="FFFFFF"/>
                </a:solidFill>
                <a:latin typeface="Georgia"/>
                <a:ea typeface="Georgia"/>
                <a:cs typeface="Georgia"/>
              </a:rPr>
              <a:t>And ye shall count unto you from the morrow after the sabbath, from the day that ye brought the sheaf of the wave offering; seven sabbaths shall be complete:</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23:16  |  Leviticus 23:16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到第七個安息日的次日，共計五十天，又要將新素祭獻給耶和華。</a:t>
            </a:r>
          </a:p>
          <a:p xmlns:a="http://schemas.openxmlformats.org/drawingml/2006/main">
            <a:pPr algn="ctr">
              <a:buNone/>
            </a:pPr>
            <a:r>
              <a:rPr sz="2400">
                <a:solidFill>
                  <a:srgbClr val="FFFFFF"/>
                </a:solidFill>
                <a:latin typeface="Georgia"/>
                <a:ea typeface="Georgia"/>
                <a:cs typeface="Georgia"/>
              </a:rPr>
              <a:t>Even unto the morrow after the seventh sabbath shall ye number fifty days; and ye shall offer a new meat offering unto the LORD.</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23:17  |  Leviticus 23:17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要從你們的住處取出細麵[伊法]十分之二，加酵，烤成兩個搖祭的餅，當作初熟之物獻給耶和華。</a:t>
            </a:r>
          </a:p>
          <a:p xmlns:a="http://schemas.openxmlformats.org/drawingml/2006/main">
            <a:pPr algn="ctr">
              <a:buNone/>
            </a:pPr>
            <a:r>
              <a:rPr sz="2100">
                <a:solidFill>
                  <a:srgbClr val="FFFFFF"/>
                </a:solidFill>
                <a:latin typeface="Georgia"/>
                <a:ea typeface="Georgia"/>
                <a:cs typeface="Georgia"/>
              </a:rPr>
              <a:t>Ye shall bring out of your habitations two wave loaves of two tenth deals: they shall be of fine flour; they shall be baken with leaven; they are the firstfruits unto the LORD.</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23:18  |  Leviticus 23:18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又要將一歲、沒有殘疾的羊羔七隻、公牛犢一隻、公綿羊兩隻，和餅一同奉上。這些與同獻的素祭和奠祭要作為燔祭獻給耶和華，就是作馨香的火祭獻給耶和華。</a:t>
            </a:r>
          </a:p>
          <a:p xmlns:a="http://schemas.openxmlformats.org/drawingml/2006/main">
            <a:pPr algn="ctr">
              <a:buNone/>
            </a:pPr>
            <a:r>
              <a:rPr sz="1800">
                <a:solidFill>
                  <a:srgbClr val="FFFFFF"/>
                </a:solidFill>
                <a:latin typeface="Georgia"/>
                <a:ea typeface="Georgia"/>
                <a:cs typeface="Georgia"/>
              </a:rPr>
              <a:t>And ye shall offer with the bread seven lambs without blemish of the first year, and one young bullock, and two rams: they shall be for a burnt offering unto the LORD, with their meat offering, and their drink offerings, even an offering made by fire, of sweet savour unto the LORD.</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23:19  |  Leviticus 23:19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你們要獻一隻公山羊為贖罪祭，兩隻一歲的公綿羊羔為平安祭。</a:t>
            </a:r>
          </a:p>
          <a:p xmlns:a="http://schemas.openxmlformats.org/drawingml/2006/main">
            <a:pPr algn="ctr">
              <a:buNone/>
            </a:pPr>
            <a:r>
              <a:rPr sz="2400">
                <a:solidFill>
                  <a:srgbClr val="FFFFFF"/>
                </a:solidFill>
                <a:latin typeface="Georgia"/>
                <a:ea typeface="Georgia"/>
                <a:cs typeface="Georgia"/>
              </a:rPr>
              <a:t>Then ye shall sacrifice one kid of the goats for a sin offering, and two lambs of the first year for a sacrifice of peace offerings.</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23:20  |  Leviticus 23:20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祭司要把這些和初熟[麥子做]的餅一同作搖祭，在耶和華面前搖一搖；這是獻與耶和華為聖物歸給祭司的。</a:t>
            </a:r>
          </a:p>
          <a:p xmlns:a="http://schemas.openxmlformats.org/drawingml/2006/main">
            <a:pPr algn="ctr">
              <a:buNone/>
            </a:pPr>
            <a:r>
              <a:rPr sz="2100">
                <a:solidFill>
                  <a:srgbClr val="FFFFFF"/>
                </a:solidFill>
                <a:latin typeface="Georgia"/>
                <a:ea typeface="Georgia"/>
                <a:cs typeface="Georgia"/>
              </a:rPr>
              <a:t>And the priest shall wave them with the bread of the firstfruits for a wave offering before the LORD, with the two lambs: they shall be holy to the LORD for the priest.</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23:21  |  Leviticus 23:21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當這日，你們要宣告聖會；甚麼勞碌的工都不可做。這在你們一切的住處作為世世代代永遠的定例。</a:t>
            </a:r>
          </a:p>
          <a:p xmlns:a="http://schemas.openxmlformats.org/drawingml/2006/main">
            <a:pPr algn="ctr">
              <a:buNone/>
            </a:pPr>
            <a:r>
              <a:rPr sz="2100">
                <a:solidFill>
                  <a:srgbClr val="FFFFFF"/>
                </a:solidFill>
                <a:latin typeface="Georgia"/>
                <a:ea typeface="Georgia"/>
                <a:cs typeface="Georgia"/>
              </a:rPr>
              <a:t>And ye shall proclaim on the selfsame day, that it may be an holy convocation unto you: ye shall do no servile work therein: it shall be a statute for ever in all your dwellings throughout your generations.</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23:22  |  Leviticus 23:22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「在你們的地收割莊稼，不可割盡田角，也不可拾取所遺落的；要留給窮人和寄居的。我是耶和華－你們的神。」</a:t>
            </a:r>
          </a:p>
          <a:p xmlns:a="http://schemas.openxmlformats.org/drawingml/2006/main">
            <a:pPr algn="ctr">
              <a:buNone/>
            </a:pPr>
            <a:r>
              <a:rPr sz="1800">
                <a:solidFill>
                  <a:srgbClr val="FFFFFF"/>
                </a:solidFill>
                <a:latin typeface="Georgia"/>
                <a:ea typeface="Georgia"/>
                <a:cs typeface="Georgia"/>
              </a:rPr>
              <a:t>And when ye reap the harvest of your land, thou shalt not make clean riddance of the corners of thy field when thou reapest, neither shalt thou gather any gleaning of thy harvest: thou shalt leave them unto the poor, and to the stranger: I am the LORD your God.</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23:23  |  Leviticus 23:23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耶和華對摩西說：</a:t>
            </a:r>
          </a:p>
          <a:p xmlns:a="http://schemas.openxmlformats.org/drawingml/2006/main">
            <a:pPr algn="ctr">
              <a:buNone/>
            </a:pPr>
            <a:r>
              <a:rPr sz="2800">
                <a:solidFill>
                  <a:srgbClr val="FFFFFF"/>
                </a:solidFill>
                <a:latin typeface="Georgia"/>
                <a:ea typeface="Georgia"/>
                <a:cs typeface="Georgia"/>
              </a:rPr>
              <a:t>And the LORD spake unto Moses, saying,</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23:24  |  Leviticus 23:24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「你曉諭以色列人說：七月初一，你們要守為聖安息日，要吹角作紀念，當有聖會。</a:t>
            </a:r>
          </a:p>
          <a:p xmlns:a="http://schemas.openxmlformats.org/drawingml/2006/main">
            <a:pPr algn="ctr">
              <a:buNone/>
            </a:pPr>
            <a:r>
              <a:rPr sz="2100">
                <a:solidFill>
                  <a:srgbClr val="FFFFFF"/>
                </a:solidFill>
                <a:latin typeface="Georgia"/>
                <a:ea typeface="Georgia"/>
                <a:cs typeface="Georgia"/>
              </a:rPr>
              <a:t>Speak unto the children of Israel, saying, In the seventh month, in the first day of the month, shall ye have a sabbath, a memorial of blowing of trumpets, an holy convocation.</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23:25  |  Leviticus 23:25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甚麼勞碌的工都不可做；要將火祭獻給耶和華。」</a:t>
            </a:r>
          </a:p>
          <a:p xmlns:a="http://schemas.openxmlformats.org/drawingml/2006/main">
            <a:pPr algn="ctr">
              <a:buNone/>
            </a:pPr>
            <a:r>
              <a:rPr sz="2400">
                <a:solidFill>
                  <a:srgbClr val="FFFFFF"/>
                </a:solidFill>
                <a:latin typeface="Georgia"/>
                <a:ea typeface="Georgia"/>
                <a:cs typeface="Georgia"/>
              </a:rPr>
              <a:t>Ye shall do no servile work therein: but ye shall offer an offering made by fire unto the LORD.</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23:26  |  Leviticus 23:26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耶和華曉諭摩西說：</a:t>
            </a:r>
          </a:p>
          <a:p xmlns:a="http://schemas.openxmlformats.org/drawingml/2006/main">
            <a:pPr algn="ctr">
              <a:buNone/>
            </a:pPr>
            <a:r>
              <a:rPr sz="2800">
                <a:solidFill>
                  <a:srgbClr val="FFFFFF"/>
                </a:solidFill>
                <a:latin typeface="Georgia"/>
                <a:ea typeface="Georgia"/>
                <a:cs typeface="Georgia"/>
              </a:rPr>
              <a:t>And the LORD spake unto Moses, saying,</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23:27  |  Leviticus 23:27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「七月初十是贖罪日；你們要守為聖會，並要刻苦己心，也要將火祭獻給耶和華。</a:t>
            </a:r>
          </a:p>
          <a:p xmlns:a="http://schemas.openxmlformats.org/drawingml/2006/main">
            <a:pPr algn="ctr">
              <a:buNone/>
            </a:pPr>
            <a:r>
              <a:rPr sz="2100">
                <a:solidFill>
                  <a:srgbClr val="FFFFFF"/>
                </a:solidFill>
                <a:latin typeface="Georgia"/>
                <a:ea typeface="Georgia"/>
                <a:cs typeface="Georgia"/>
              </a:rPr>
              <a:t>Also on the tenth day of this seventh month there shall be a day of atonement: it shall be an holy convocation unto you; and ye shall afflict your souls, and offer an offering made by fire unto the LORD.</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23:28  |  Leviticus 23:28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當這日，甚麼工都不可做；因為是贖罪日，要在耶和華－你們的神面前贖罪。</a:t>
            </a:r>
          </a:p>
          <a:p xmlns:a="http://schemas.openxmlformats.org/drawingml/2006/main">
            <a:pPr algn="ctr">
              <a:buNone/>
            </a:pPr>
            <a:r>
              <a:rPr sz="2400">
                <a:solidFill>
                  <a:srgbClr val="FFFFFF"/>
                </a:solidFill>
                <a:latin typeface="Georgia"/>
                <a:ea typeface="Georgia"/>
                <a:cs typeface="Georgia"/>
              </a:rPr>
              <a:t>And ye shall do no work in that same day: for it is a day of atonement, to make an atonement for you before the LORD your God.</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23:29  |  Leviticus 23:29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當這日，凡不刻苦己心的，必從民中剪除。</a:t>
            </a:r>
          </a:p>
          <a:p xmlns:a="http://schemas.openxmlformats.org/drawingml/2006/main">
            <a:pPr algn="ctr">
              <a:buNone/>
            </a:pPr>
            <a:r>
              <a:rPr sz="2400">
                <a:solidFill>
                  <a:srgbClr val="FFFFFF"/>
                </a:solidFill>
                <a:latin typeface="Georgia"/>
                <a:ea typeface="Georgia"/>
                <a:cs typeface="Georgia"/>
              </a:rPr>
              <a:t>For whatsoever soul it be that shall not be afflicted in that same day, he shall be cut off from among his people.</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23:30  |  Leviticus 23:30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凡這日做甚麼工的，我必將他從民中除滅。</a:t>
            </a:r>
          </a:p>
          <a:p xmlns:a="http://schemas.openxmlformats.org/drawingml/2006/main">
            <a:pPr algn="ctr">
              <a:buNone/>
            </a:pPr>
            <a:r>
              <a:rPr sz="2400">
                <a:solidFill>
                  <a:srgbClr val="FFFFFF"/>
                </a:solidFill>
                <a:latin typeface="Georgia"/>
                <a:ea typeface="Georgia"/>
                <a:cs typeface="Georgia"/>
              </a:rPr>
              <a:t>And whatsoever soul it be that doeth any work in that same day, the same soul will I destroy from among his people.</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23:31  |  Leviticus 23:31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你們甚麼工都不可做。這在你們一切的住處作為世世代代永遠的定例。</a:t>
            </a:r>
          </a:p>
          <a:p xmlns:a="http://schemas.openxmlformats.org/drawingml/2006/main">
            <a:pPr algn="ctr">
              <a:buNone/>
            </a:pPr>
            <a:r>
              <a:rPr sz="2400">
                <a:solidFill>
                  <a:srgbClr val="FFFFFF"/>
                </a:solidFill>
                <a:latin typeface="Georgia"/>
                <a:ea typeface="Georgia"/>
                <a:cs typeface="Georgia"/>
              </a:rPr>
              <a:t>Ye shall do no manner of work: it shall be a statute for ever throughout your generations in all your dwellings.</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23:32  |  Leviticus 23:32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你們要守這日為聖安息日，並要刻苦己心。從這月初九日晚上到[次日]晚上，要守為安息日。」</a:t>
            </a:r>
          </a:p>
          <a:p xmlns:a="http://schemas.openxmlformats.org/drawingml/2006/main">
            <a:pPr algn="ctr">
              <a:buNone/>
            </a:pPr>
            <a:r>
              <a:rPr sz="2100">
                <a:solidFill>
                  <a:srgbClr val="FFFFFF"/>
                </a:solidFill>
                <a:latin typeface="Georgia"/>
                <a:ea typeface="Georgia"/>
                <a:cs typeface="Georgia"/>
              </a:rPr>
              <a:t>It shall be unto you a sabbath of rest, and ye shall afflict your souls: in the ninth day of the month at even, from even unto even, shall ye celebrate your sabbath.</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23:33  |  Leviticus 23:33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耶和華對摩西說：</a:t>
            </a:r>
          </a:p>
          <a:p xmlns:a="http://schemas.openxmlformats.org/drawingml/2006/main">
            <a:pPr algn="ctr">
              <a:buNone/>
            </a:pPr>
            <a:r>
              <a:rPr sz="2800">
                <a:solidFill>
                  <a:srgbClr val="FFFFFF"/>
                </a:solidFill>
                <a:latin typeface="Georgia"/>
                <a:ea typeface="Georgia"/>
                <a:cs typeface="Georgia"/>
              </a:rPr>
              <a:t>And the LORD spake unto Moses, saying,</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23:34  |  Leviticus 23:34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「你曉諭以色列人說：這七月十五日是住棚節，要在耶和華面前守這節七日。</a:t>
            </a:r>
          </a:p>
          <a:p xmlns:a="http://schemas.openxmlformats.org/drawingml/2006/main">
            <a:pPr algn="ctr">
              <a:buNone/>
            </a:pPr>
            <a:r>
              <a:rPr sz="2100">
                <a:solidFill>
                  <a:srgbClr val="FFFFFF"/>
                </a:solidFill>
                <a:latin typeface="Georgia"/>
                <a:ea typeface="Georgia"/>
                <a:cs typeface="Georgia"/>
              </a:rPr>
              <a:t>Speak unto the children of Israel, saying, The fifteenth day of this seventh month shall be the feast of tabernacles for seven days unto the LORD.</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23:35  |  Leviticus 23:35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第一日當有聖會，甚麼勞碌的工都不可做。</a:t>
            </a:r>
          </a:p>
          <a:p xmlns:a="http://schemas.openxmlformats.org/drawingml/2006/main">
            <a:pPr algn="ctr">
              <a:buNone/>
            </a:pPr>
            <a:r>
              <a:rPr sz="2400">
                <a:solidFill>
                  <a:srgbClr val="FFFFFF"/>
                </a:solidFill>
                <a:latin typeface="Georgia"/>
                <a:ea typeface="Georgia"/>
                <a:cs typeface="Georgia"/>
              </a:rPr>
              <a:t>On the first day shall be an holy convocation: ye shall do no servile work therein.</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23:36  |  Leviticus 23:36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七日內要將火祭獻給耶和華。第八日當守聖會，要將火祭獻給耶和華。這是嚴肅會，甚麼勞碌的工都不可做。</a:t>
            </a:r>
          </a:p>
          <a:p xmlns:a="http://schemas.openxmlformats.org/drawingml/2006/main">
            <a:pPr algn="ctr">
              <a:buNone/>
            </a:pPr>
            <a:r>
              <a:rPr sz="1800">
                <a:solidFill>
                  <a:srgbClr val="FFFFFF"/>
                </a:solidFill>
                <a:latin typeface="Georgia"/>
                <a:ea typeface="Georgia"/>
                <a:cs typeface="Georgia"/>
              </a:rPr>
              <a:t>Seven days ye shall offer an offering made by fire unto the LORD: on the eighth day shall be an holy convocation unto you; and ye shall offer an offering made by fire unto the LORD: it is a solemn assembly; and ye shall do no servile work therein.</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23:37  |  Leviticus 23:37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「這是耶和華的節期，就是你們要宣告為聖會的節期；要將火祭、燔祭、素祭、祭物，並奠祭，各歸各日，獻給耶和華。</a:t>
            </a:r>
          </a:p>
          <a:p xmlns:a="http://schemas.openxmlformats.org/drawingml/2006/main">
            <a:pPr algn="ctr">
              <a:buNone/>
            </a:pPr>
            <a:r>
              <a:rPr sz="1800">
                <a:solidFill>
                  <a:srgbClr val="FFFFFF"/>
                </a:solidFill>
                <a:latin typeface="Georgia"/>
                <a:ea typeface="Georgia"/>
                <a:cs typeface="Georgia"/>
              </a:rPr>
              <a:t>These are the feasts of the LORD, which ye shall proclaim to be holy convocations, to offer an offering made by fire unto the LORD, a burnt offering, and a meat offering, a sacrifice, and drink offerings, every thing upon his day:</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23:38  |  Leviticus 23:38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這是在耶和華的安息日以外，又在你們的供物和所許的願，並甘心獻給耶和華的以外。</a:t>
            </a:r>
          </a:p>
          <a:p xmlns:a="http://schemas.openxmlformats.org/drawingml/2006/main">
            <a:pPr algn="ctr">
              <a:buNone/>
            </a:pPr>
            <a:r>
              <a:rPr sz="2100">
                <a:solidFill>
                  <a:srgbClr val="FFFFFF"/>
                </a:solidFill>
                <a:latin typeface="Georgia"/>
                <a:ea typeface="Georgia"/>
                <a:cs typeface="Georgia"/>
              </a:rPr>
              <a:t>Beside the sabbaths of the LORD, and beside your gifts, and beside all your vows, and beside all your freewill offerings, which ye give unto the LORD.</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23:39  |  Leviticus 23:39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「你們收藏了地的出產，就從七月十五日起，要守耶和華的節七日。第一日為聖安息；第八日也為聖安息。</a:t>
            </a:r>
          </a:p>
          <a:p xmlns:a="http://schemas.openxmlformats.org/drawingml/2006/main">
            <a:pPr algn="ctr">
              <a:buNone/>
            </a:pPr>
            <a:r>
              <a:rPr sz="1800">
                <a:solidFill>
                  <a:srgbClr val="FFFFFF"/>
                </a:solidFill>
                <a:latin typeface="Georgia"/>
                <a:ea typeface="Georgia"/>
                <a:cs typeface="Georgia"/>
              </a:rPr>
              <a:t>Also in the fifteenth day of the seventh month, when ye have gathered in the fruit of the land, ye shall keep a feast unto the LORD seven days: on the first day shall be a sabbath, and on the eighth day shall be a sabbath.</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23:40  |  Leviticus 23:40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第一日要拿美好樹上的果子和棕樹上的枝子，與茂密樹的枝條並河旁的柳枝，在耶和華－你們的神面前歡樂七日。</a:t>
            </a:r>
          </a:p>
          <a:p xmlns:a="http://schemas.openxmlformats.org/drawingml/2006/main">
            <a:pPr algn="ctr">
              <a:buNone/>
            </a:pPr>
            <a:r>
              <a:rPr sz="2100">
                <a:solidFill>
                  <a:srgbClr val="FFFFFF"/>
                </a:solidFill>
                <a:latin typeface="Georgia"/>
                <a:ea typeface="Georgia"/>
                <a:cs typeface="Georgia"/>
              </a:rPr>
              <a:t>And ye shall take you on the first day the boughs of goodly trees, branches of palm trees, and the boughs of thick trees, and willows of the brook; and ye shall rejoice before the LORD your God seven days.</a:t>
            </a:r>
          </a:p>
        </p:txBody>
      </p:sp>
    </p:spTree>
    <p:extLst>
      <p:ext uri="{BB962C8B-B14F-4D97-AF65-F5344CB8AC3E}">
        <p14:creationId xmlns:p14="http://schemas.microsoft.com/office/powerpoint/2010/main" val="179098557"/>
      </p:ext>
    </p:extLst>
  </p:cSld>
</p:sld>
</file>

<file path=ppt/slides/slide4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23:41  |  Leviticus 23:41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每年七月間，要向耶和華守這節七日。這為你們世世代代永遠的定例。</a:t>
            </a:r>
          </a:p>
          <a:p xmlns:a="http://schemas.openxmlformats.org/drawingml/2006/main">
            <a:pPr algn="ctr">
              <a:buNone/>
            </a:pPr>
            <a:r>
              <a:rPr sz="2100">
                <a:solidFill>
                  <a:srgbClr val="FFFFFF"/>
                </a:solidFill>
                <a:latin typeface="Georgia"/>
                <a:ea typeface="Georgia"/>
                <a:cs typeface="Georgia"/>
              </a:rPr>
              <a:t>And ye shall keep it a feast unto the LORD seven days in the year. It shall be a statute for ever in your generations: ye shall celebrate it in the seventh month.</a:t>
            </a:r>
          </a:p>
        </p:txBody>
      </p:sp>
    </p:spTree>
    <p:extLst>
      <p:ext uri="{BB962C8B-B14F-4D97-AF65-F5344CB8AC3E}">
        <p14:creationId xmlns:p14="http://schemas.microsoft.com/office/powerpoint/2010/main" val="179098557"/>
      </p:ext>
    </p:extLst>
  </p:cSld>
</p:sld>
</file>

<file path=ppt/slides/slide4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23:42  |  Leviticus 23:42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你們要住在棚裏七日；凡以色列家的人都要住在棚裏，</a:t>
            </a:r>
          </a:p>
          <a:p xmlns:a="http://schemas.openxmlformats.org/drawingml/2006/main">
            <a:pPr algn="ctr">
              <a:buNone/>
            </a:pPr>
            <a:r>
              <a:rPr sz="2400">
                <a:solidFill>
                  <a:srgbClr val="FFFFFF"/>
                </a:solidFill>
                <a:latin typeface="Georgia"/>
                <a:ea typeface="Georgia"/>
                <a:cs typeface="Georgia"/>
              </a:rPr>
              <a:t>Ye shall dwell in booths seven days; all that are Israelites born shall dwell in booths:</a:t>
            </a:r>
          </a:p>
        </p:txBody>
      </p:sp>
    </p:spTree>
    <p:extLst>
      <p:ext uri="{BB962C8B-B14F-4D97-AF65-F5344CB8AC3E}">
        <p14:creationId xmlns:p14="http://schemas.microsoft.com/office/powerpoint/2010/main" val="179098557"/>
      </p:ext>
    </p:extLst>
  </p:cSld>
</p:sld>
</file>

<file path=ppt/slides/slide4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23:43  |  Leviticus 23:43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好叫你們世世代代知道，我領以色列人出埃及地的時候曾使他們住在棚裏。我是耶和華－你們的神。」</a:t>
            </a:r>
          </a:p>
          <a:p xmlns:a="http://schemas.openxmlformats.org/drawingml/2006/main">
            <a:pPr algn="ctr">
              <a:buNone/>
            </a:pPr>
            <a:r>
              <a:rPr sz="2100">
                <a:solidFill>
                  <a:srgbClr val="FFFFFF"/>
                </a:solidFill>
                <a:latin typeface="Georgia"/>
                <a:ea typeface="Georgia"/>
                <a:cs typeface="Georgia"/>
              </a:rPr>
              <a:t>That your generations may know that I made the children of Israel to dwell in booths, when I brought them out of the land of Egypt: I am the LORD your God.</a:t>
            </a:r>
          </a:p>
        </p:txBody>
      </p:sp>
    </p:spTree>
    <p:extLst>
      <p:ext uri="{BB962C8B-B14F-4D97-AF65-F5344CB8AC3E}">
        <p14:creationId xmlns:p14="http://schemas.microsoft.com/office/powerpoint/2010/main" val="179098557"/>
      </p:ext>
    </p:extLst>
  </p:cSld>
</p:sld>
</file>

<file path=ppt/slides/slide4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23:44  |  Leviticus 23:44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於是，摩西將耶和華的節期傳給以色列人。</a:t>
            </a:r>
          </a:p>
          <a:p xmlns:a="http://schemas.openxmlformats.org/drawingml/2006/main">
            <a:pPr algn="ctr">
              <a:buNone/>
            </a:pPr>
            <a:r>
              <a:rPr sz="2800">
                <a:solidFill>
                  <a:srgbClr val="FFFFFF"/>
                </a:solidFill>
                <a:latin typeface="Georgia"/>
                <a:ea typeface="Georgia"/>
                <a:cs typeface="Georgia"/>
              </a:rPr>
              <a:t>And Moses declared unto the children of Israel the feasts of the LORD.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2026-08-30T03:51:12.8750000Z</dcterms:created>
  <dcterms:modified xsi:type="dcterms:W3CDTF">2026-08-30T03:51:12.8750000Z</dcterms:modified>
</coreProperties>
</file>