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fd72c90a06847e6" /><Relationship Type="http://schemas.openxmlformats.org/officeDocument/2006/relationships/extended-properties" Target="/docProps/app.xml" Id="R4368b78ca5ba4bbc" /><Relationship Type="http://schemas.openxmlformats.org/officeDocument/2006/relationships/officeDocument" Target="/ppt/presentation.xml" Id="R0651171175794e90" /></Relationships>
</file>

<file path=ppt/presentation.xml><?xml version="1.0" encoding="utf-8"?>
<p:presentation xmlns:p="http://schemas.openxmlformats.org/presentationml/2006/main">
  <p:sldMasterIdLst>
    <p:sldMasterId xmlns:r="http://schemas.openxmlformats.org/officeDocument/2006/relationships" id="2147483648" r:id="R8afbbc55e8bd418b"/>
  </p:sldMasterIdLst>
  <p:notesMasterIdLst>
    <p:notesMasterId xmlns:r="http://schemas.openxmlformats.org/officeDocument/2006/relationships" r:id="R899aebb2a7924996"/>
  </p:notesMasterIdLst>
  <p:sldIdLst>
    <p:sldId xmlns:r="http://schemas.openxmlformats.org/officeDocument/2006/relationships" id="256" r:id="Rba01d6c4e0e44eb6"/>
    <p:sldId xmlns:r="http://schemas.openxmlformats.org/officeDocument/2006/relationships" id="257" r:id="R2d435b698abf4497"/>
    <p:sldId xmlns:r="http://schemas.openxmlformats.org/officeDocument/2006/relationships" id="258" r:id="Rbb7f566a7fc649d2"/>
    <p:sldId xmlns:r="http://schemas.openxmlformats.org/officeDocument/2006/relationships" id="259" r:id="R2d0b82d10f834f60"/>
    <p:sldId xmlns:r="http://schemas.openxmlformats.org/officeDocument/2006/relationships" id="260" r:id="Rcde435a1b4cb4cd2"/>
    <p:sldId xmlns:r="http://schemas.openxmlformats.org/officeDocument/2006/relationships" id="261" r:id="R54b84ca11cda4009"/>
    <p:sldId xmlns:r="http://schemas.openxmlformats.org/officeDocument/2006/relationships" id="262" r:id="R28d907b535144535"/>
    <p:sldId xmlns:r="http://schemas.openxmlformats.org/officeDocument/2006/relationships" id="263" r:id="Ra8d7f43092f9444c"/>
    <p:sldId xmlns:r="http://schemas.openxmlformats.org/officeDocument/2006/relationships" id="264" r:id="R13cbaae570ed424f"/>
    <p:sldId xmlns:r="http://schemas.openxmlformats.org/officeDocument/2006/relationships" id="265" r:id="R72cd5d6e063a4d96"/>
    <p:sldId xmlns:r="http://schemas.openxmlformats.org/officeDocument/2006/relationships" id="266" r:id="Re5a5ebd17a0345cf"/>
    <p:sldId xmlns:r="http://schemas.openxmlformats.org/officeDocument/2006/relationships" id="267" r:id="R879687d17f9a4c5d"/>
    <p:sldId xmlns:r="http://schemas.openxmlformats.org/officeDocument/2006/relationships" id="268" r:id="R39873b00732943ac"/>
    <p:sldId xmlns:r="http://schemas.openxmlformats.org/officeDocument/2006/relationships" id="269" r:id="R951ebdc029364202"/>
    <p:sldId xmlns:r="http://schemas.openxmlformats.org/officeDocument/2006/relationships" id="270" r:id="R4aaabc435a324d88"/>
    <p:sldId xmlns:r="http://schemas.openxmlformats.org/officeDocument/2006/relationships" id="271" r:id="Rd7400bbf4d08407f"/>
    <p:sldId xmlns:r="http://schemas.openxmlformats.org/officeDocument/2006/relationships" id="272" r:id="R23d7b835b6a14606"/>
    <p:sldId xmlns:r="http://schemas.openxmlformats.org/officeDocument/2006/relationships" id="273" r:id="R6103c9237bc24596"/>
    <p:sldId xmlns:r="http://schemas.openxmlformats.org/officeDocument/2006/relationships" id="274" r:id="R29bd90b1271b40be"/>
    <p:sldId xmlns:r="http://schemas.openxmlformats.org/officeDocument/2006/relationships" id="275" r:id="R0c035aded1634249"/>
    <p:sldId xmlns:r="http://schemas.openxmlformats.org/officeDocument/2006/relationships" id="276" r:id="Raef133c9425d413c"/>
    <p:sldId xmlns:r="http://schemas.openxmlformats.org/officeDocument/2006/relationships" id="277" r:id="R0f7bee94f77f4950"/>
    <p:sldId xmlns:r="http://schemas.openxmlformats.org/officeDocument/2006/relationships" id="278" r:id="Rdc187a8e9df545cc"/>
    <p:sldId xmlns:r="http://schemas.openxmlformats.org/officeDocument/2006/relationships" id="279" r:id="Rb4e26582c6624179"/>
    <p:sldId xmlns:r="http://schemas.openxmlformats.org/officeDocument/2006/relationships" id="280" r:id="Rc0805c8005404329"/>
    <p:sldId xmlns:r="http://schemas.openxmlformats.org/officeDocument/2006/relationships" id="281" r:id="R0c5e25f0124a4e3e"/>
    <p:sldId xmlns:r="http://schemas.openxmlformats.org/officeDocument/2006/relationships" id="282" r:id="R98e8f922c6ee42f1"/>
    <p:sldId xmlns:r="http://schemas.openxmlformats.org/officeDocument/2006/relationships" id="283" r:id="R6ffcf98c1afc44a2"/>
    <p:sldId xmlns:r="http://schemas.openxmlformats.org/officeDocument/2006/relationships" id="284" r:id="Rc153b8c71ef4483e"/>
    <p:sldId xmlns:r="http://schemas.openxmlformats.org/officeDocument/2006/relationships" id="285" r:id="R92c446dc51f6477c"/>
    <p:sldId xmlns:r="http://schemas.openxmlformats.org/officeDocument/2006/relationships" id="286" r:id="R9056821432d045f3"/>
    <p:sldId xmlns:r="http://schemas.openxmlformats.org/officeDocument/2006/relationships" id="287" r:id="R1a11ed91defc4e55"/>
    <p:sldId xmlns:r="http://schemas.openxmlformats.org/officeDocument/2006/relationships" id="288" r:id="R66a885e43da04cbe"/>
    <p:sldId xmlns:r="http://schemas.openxmlformats.org/officeDocument/2006/relationships" id="289" r:id="R190cda7e6d0f4ecd"/>
    <p:sldId xmlns:r="http://schemas.openxmlformats.org/officeDocument/2006/relationships" id="290" r:id="R00dbea25761840d4"/>
    <p:sldId xmlns:r="http://schemas.openxmlformats.org/officeDocument/2006/relationships" id="291" r:id="R3462eaa8d05b43c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49d5b7beda64265" /><Relationship Type="http://schemas.openxmlformats.org/officeDocument/2006/relationships/slideMaster" Target="/ppt/slideMasters/slideMaster1.xml" Id="R8afbbc55e8bd418b" /><Relationship Type="http://schemas.openxmlformats.org/officeDocument/2006/relationships/notesMaster" Target="/ppt/notesMasters/notesMaster1.xml" Id="R899aebb2a7924996" /><Relationship Type="http://schemas.openxmlformats.org/officeDocument/2006/relationships/presProps" Target="/ppt/presProps.xml" Id="R9217d3b674f3431f" /><Relationship Type="http://schemas.openxmlformats.org/officeDocument/2006/relationships/tableStyles" Target="/ppt/tableStyles.xml" Id="R96e6496ee05f473e" /><Relationship Type="http://schemas.openxmlformats.org/officeDocument/2006/relationships/slide" Target="/ppt/slides/slide1.xml" Id="Rba01d6c4e0e44eb6" /><Relationship Type="http://schemas.openxmlformats.org/officeDocument/2006/relationships/slide" Target="/ppt/slides/slide2.xml" Id="R2d435b698abf4497" /><Relationship Type="http://schemas.openxmlformats.org/officeDocument/2006/relationships/slide" Target="/ppt/slides/slide3.xml" Id="Rbb7f566a7fc649d2" /><Relationship Type="http://schemas.openxmlformats.org/officeDocument/2006/relationships/slide" Target="/ppt/slides/slide4.xml" Id="R2d0b82d10f834f60" /><Relationship Type="http://schemas.openxmlformats.org/officeDocument/2006/relationships/slide" Target="/ppt/slides/slide5.xml" Id="Rcde435a1b4cb4cd2" /><Relationship Type="http://schemas.openxmlformats.org/officeDocument/2006/relationships/slide" Target="/ppt/slides/slide6.xml" Id="R54b84ca11cda4009" /><Relationship Type="http://schemas.openxmlformats.org/officeDocument/2006/relationships/slide" Target="/ppt/slides/slide7.xml" Id="R28d907b535144535" /><Relationship Type="http://schemas.openxmlformats.org/officeDocument/2006/relationships/slide" Target="/ppt/slides/slide8.xml" Id="Ra8d7f43092f9444c" /><Relationship Type="http://schemas.openxmlformats.org/officeDocument/2006/relationships/slide" Target="/ppt/slides/slide9.xml" Id="R13cbaae570ed424f" /><Relationship Type="http://schemas.openxmlformats.org/officeDocument/2006/relationships/slide" Target="/ppt/slides/slide10.xml" Id="R72cd5d6e063a4d96" /><Relationship Type="http://schemas.openxmlformats.org/officeDocument/2006/relationships/slide" Target="/ppt/slides/slide11.xml" Id="Re5a5ebd17a0345cf" /><Relationship Type="http://schemas.openxmlformats.org/officeDocument/2006/relationships/slide" Target="/ppt/slides/slide12.xml" Id="R879687d17f9a4c5d" /><Relationship Type="http://schemas.openxmlformats.org/officeDocument/2006/relationships/slide" Target="/ppt/slides/slide13.xml" Id="R39873b00732943ac" /><Relationship Type="http://schemas.openxmlformats.org/officeDocument/2006/relationships/slide" Target="/ppt/slides/slide14.xml" Id="R951ebdc029364202" /><Relationship Type="http://schemas.openxmlformats.org/officeDocument/2006/relationships/slide" Target="/ppt/slides/slide15.xml" Id="R4aaabc435a324d88" /><Relationship Type="http://schemas.openxmlformats.org/officeDocument/2006/relationships/slide" Target="/ppt/slides/slide16.xml" Id="Rd7400bbf4d08407f" /><Relationship Type="http://schemas.openxmlformats.org/officeDocument/2006/relationships/slide" Target="/ppt/slides/slide17.xml" Id="R23d7b835b6a14606" /><Relationship Type="http://schemas.openxmlformats.org/officeDocument/2006/relationships/slide" Target="/ppt/slides/slide18.xml" Id="R6103c9237bc24596" /><Relationship Type="http://schemas.openxmlformats.org/officeDocument/2006/relationships/slide" Target="/ppt/slides/slide19.xml" Id="R29bd90b1271b40be" /><Relationship Type="http://schemas.openxmlformats.org/officeDocument/2006/relationships/slide" Target="/ppt/slides/slide20.xml" Id="R0c035aded1634249" /><Relationship Type="http://schemas.openxmlformats.org/officeDocument/2006/relationships/slide" Target="/ppt/slides/slide21.xml" Id="Raef133c9425d413c" /><Relationship Type="http://schemas.openxmlformats.org/officeDocument/2006/relationships/slide" Target="/ppt/slides/slide22.xml" Id="R0f7bee94f77f4950" /><Relationship Type="http://schemas.openxmlformats.org/officeDocument/2006/relationships/slide" Target="/ppt/slides/slide23.xml" Id="Rdc187a8e9df545cc" /><Relationship Type="http://schemas.openxmlformats.org/officeDocument/2006/relationships/slide" Target="/ppt/slides/slide24.xml" Id="Rb4e26582c6624179" /><Relationship Type="http://schemas.openxmlformats.org/officeDocument/2006/relationships/slide" Target="/ppt/slides/slide25.xml" Id="Rc0805c8005404329" /><Relationship Type="http://schemas.openxmlformats.org/officeDocument/2006/relationships/slide" Target="/ppt/slides/slide26.xml" Id="R0c5e25f0124a4e3e" /><Relationship Type="http://schemas.openxmlformats.org/officeDocument/2006/relationships/slide" Target="/ppt/slides/slide27.xml" Id="R98e8f922c6ee42f1" /><Relationship Type="http://schemas.openxmlformats.org/officeDocument/2006/relationships/slide" Target="/ppt/slides/slide28.xml" Id="R6ffcf98c1afc44a2" /><Relationship Type="http://schemas.openxmlformats.org/officeDocument/2006/relationships/slide" Target="/ppt/slides/slide29.xml" Id="Rc153b8c71ef4483e" /><Relationship Type="http://schemas.openxmlformats.org/officeDocument/2006/relationships/slide" Target="/ppt/slides/slide30.xml" Id="R92c446dc51f6477c" /><Relationship Type="http://schemas.openxmlformats.org/officeDocument/2006/relationships/slide" Target="/ppt/slides/slide31.xml" Id="R9056821432d045f3" /><Relationship Type="http://schemas.openxmlformats.org/officeDocument/2006/relationships/slide" Target="/ppt/slides/slide32.xml" Id="R1a11ed91defc4e55" /><Relationship Type="http://schemas.openxmlformats.org/officeDocument/2006/relationships/slide" Target="/ppt/slides/slide33.xml" Id="R66a885e43da04cbe" /><Relationship Type="http://schemas.openxmlformats.org/officeDocument/2006/relationships/slide" Target="/ppt/slides/slide34.xml" Id="R190cda7e6d0f4ecd" /><Relationship Type="http://schemas.openxmlformats.org/officeDocument/2006/relationships/slide" Target="/ppt/slides/slide35.xml" Id="R00dbea25761840d4" /><Relationship Type="http://schemas.openxmlformats.org/officeDocument/2006/relationships/slide" Target="/ppt/slides/slide36.xml" Id="R3462eaa8d05b43c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3a4814553b47f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22bb3a1331b4352" /><Relationship Type="http://schemas.openxmlformats.org/officeDocument/2006/relationships/notesMaster" Target="/ppt/notesMasters/notesMaster1.xml" Id="R97c46321814c4e4f"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b63221b7564eb1" /><Relationship Type="http://schemas.openxmlformats.org/officeDocument/2006/relationships/notesMaster" Target="/ppt/notesMasters/notesMaster1.xml" Id="R93812505c9974a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660b9ed1ed4d02" /><Relationship Type="http://schemas.openxmlformats.org/officeDocument/2006/relationships/notesMaster" Target="/ppt/notesMasters/notesMaster1.xml" Id="Rc14d2e1377a3450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f4090af8dc4a42" /><Relationship Type="http://schemas.openxmlformats.org/officeDocument/2006/relationships/notesMaster" Target="/ppt/notesMasters/notesMaster1.xml" Id="R5ff6ce2c35124aa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a4491b4a3a14321" /><Relationship Type="http://schemas.openxmlformats.org/officeDocument/2006/relationships/notesMaster" Target="/ppt/notesMasters/notesMaster1.xml" Id="R5301789ae0ee4f37"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73702e3f5e4fd1" /><Relationship Type="http://schemas.openxmlformats.org/officeDocument/2006/relationships/notesMaster" Target="/ppt/notesMasters/notesMaster1.xml" Id="Rb8f868f9053148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9bb41ffee04583" /><Relationship Type="http://schemas.openxmlformats.org/officeDocument/2006/relationships/notesMaster" Target="/ppt/notesMasters/notesMaster1.xml" Id="Rc7176836899c49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04234c58a4c41f7" /><Relationship Type="http://schemas.openxmlformats.org/officeDocument/2006/relationships/notesMaster" Target="/ppt/notesMasters/notesMaster1.xml" Id="R3c14c780f9424a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cae83252aa42ef" /><Relationship Type="http://schemas.openxmlformats.org/officeDocument/2006/relationships/notesMaster" Target="/ppt/notesMasters/notesMaster1.xml" Id="R6a8922f9a2a34c3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fdcff8686ff4ce7" /><Relationship Type="http://schemas.openxmlformats.org/officeDocument/2006/relationships/notesMaster" Target="/ppt/notesMasters/notesMaster1.xml" Id="R5c691b1ed7834a6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e2a0a54b6d4b36" /><Relationship Type="http://schemas.openxmlformats.org/officeDocument/2006/relationships/notesMaster" Target="/ppt/notesMasters/notesMaster1.xml" Id="Rcf126c6bcfb14d2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065caed2d54d0f" /><Relationship Type="http://schemas.openxmlformats.org/officeDocument/2006/relationships/notesMaster" Target="/ppt/notesMasters/notesMaster1.xml" Id="R2da98734f12049e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b946810fd2474a" /><Relationship Type="http://schemas.openxmlformats.org/officeDocument/2006/relationships/notesMaster" Target="/ppt/notesMasters/notesMaster1.xml" Id="R7c8f4e61abb64b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8835de7ab744431" /><Relationship Type="http://schemas.openxmlformats.org/officeDocument/2006/relationships/notesMaster" Target="/ppt/notesMasters/notesMaster1.xml" Id="Rb68bb22b302f45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c8dca73de47442c" /><Relationship Type="http://schemas.openxmlformats.org/officeDocument/2006/relationships/notesMaster" Target="/ppt/notesMasters/notesMaster1.xml" Id="Rb1d34491733742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f3be00ef2c2435f" /><Relationship Type="http://schemas.openxmlformats.org/officeDocument/2006/relationships/notesMaster" Target="/ppt/notesMasters/notesMaster1.xml" Id="Re65f461a04ba4d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2f3bb89b3964549" /><Relationship Type="http://schemas.openxmlformats.org/officeDocument/2006/relationships/notesMaster" Target="/ppt/notesMasters/notesMaster1.xml" Id="R36b597ded1154db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2fc19559b274d82" /><Relationship Type="http://schemas.openxmlformats.org/officeDocument/2006/relationships/notesMaster" Target="/ppt/notesMasters/notesMaster1.xml" Id="R182774412f99409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3dc06fb7fe44a22" /><Relationship Type="http://schemas.openxmlformats.org/officeDocument/2006/relationships/notesMaster" Target="/ppt/notesMasters/notesMaster1.xml" Id="R8a347bd4341f4e7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7e86f85881a47fc" /><Relationship Type="http://schemas.openxmlformats.org/officeDocument/2006/relationships/notesMaster" Target="/ppt/notesMasters/notesMaster1.xml" Id="Rf6a1607ada05484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3d3d101f41744e2" /><Relationship Type="http://schemas.openxmlformats.org/officeDocument/2006/relationships/notesMaster" Target="/ppt/notesMasters/notesMaster1.xml" Id="R49ff11278c7d484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5881e8be244d10" /><Relationship Type="http://schemas.openxmlformats.org/officeDocument/2006/relationships/notesMaster" Target="/ppt/notesMasters/notesMaster1.xml" Id="R787b732306764c7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3251c45dcd24efd" /><Relationship Type="http://schemas.openxmlformats.org/officeDocument/2006/relationships/notesMaster" Target="/ppt/notesMasters/notesMaster1.xml" Id="R66607280603f404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bc6fe09b8d44b12" /><Relationship Type="http://schemas.openxmlformats.org/officeDocument/2006/relationships/notesMaster" Target="/ppt/notesMasters/notesMaster1.xml" Id="R979d290d76e64f1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dc351ef59114df7" /><Relationship Type="http://schemas.openxmlformats.org/officeDocument/2006/relationships/notesMaster" Target="/ppt/notesMasters/notesMaster1.xml" Id="Recba70acd795430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cee99df3cae4a33" /><Relationship Type="http://schemas.openxmlformats.org/officeDocument/2006/relationships/notesMaster" Target="/ppt/notesMasters/notesMaster1.xml" Id="R56bd40de6f73416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2d39c6ad8ef4d80" /><Relationship Type="http://schemas.openxmlformats.org/officeDocument/2006/relationships/notesMaster" Target="/ppt/notesMasters/notesMaster1.xml" Id="R36f770e1726f4a1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de4920fa61444cb" /><Relationship Type="http://schemas.openxmlformats.org/officeDocument/2006/relationships/notesMaster" Target="/ppt/notesMasters/notesMaster1.xml" Id="Ra5f103d7d30c4f9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0ef170074234a5b" /><Relationship Type="http://schemas.openxmlformats.org/officeDocument/2006/relationships/notesMaster" Target="/ppt/notesMasters/notesMaster1.xml" Id="Rc562ed0f9fbb4c8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b07cd04a4444a0c" /><Relationship Type="http://schemas.openxmlformats.org/officeDocument/2006/relationships/notesMaster" Target="/ppt/notesMasters/notesMaster1.xml" Id="R001dc875a05a4d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b45baf2a2704d4e" /><Relationship Type="http://schemas.openxmlformats.org/officeDocument/2006/relationships/notesMaster" Target="/ppt/notesMasters/notesMaster1.xml" Id="R6ff0da7057d34c9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d3674b3505e4752" /><Relationship Type="http://schemas.openxmlformats.org/officeDocument/2006/relationships/notesMaster" Target="/ppt/notesMasters/notesMaster1.xml" Id="Rdd72b9523e5d471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6a10776469b4aa1" /><Relationship Type="http://schemas.openxmlformats.org/officeDocument/2006/relationships/notesMaster" Target="/ppt/notesMasters/notesMaster1.xml" Id="R3665e0b1591f4ed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766231d055847fc" /><Relationship Type="http://schemas.openxmlformats.org/officeDocument/2006/relationships/notesMaster" Target="/ppt/notesMasters/notesMaster1.xml" Id="R8dd617e86ade4a6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7b2f7e8bc424602" /><Relationship Type="http://schemas.openxmlformats.org/officeDocument/2006/relationships/notesMaster" Target="/ppt/notesMasters/notesMaster1.xml" Id="R4ec7584f8f324c7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4ca5950dce54eb0" /><Relationship Type="http://schemas.openxmlformats.org/officeDocument/2006/relationships/notesMaster" Target="/ppt/notesMasters/notesMaster1.xml" Id="Ra709ae8c58ec4e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0d704d40ab742d3" /><Relationship Type="http://schemas.openxmlformats.org/officeDocument/2006/relationships/image" Target="/ppt/media/image.png" Id="R05fcffe0da9b4aa8" /><Relationship Type="http://schemas.openxmlformats.org/officeDocument/2006/relationships/image" Target="/ppt/media/image2.png" Id="Ra511b7a6ebbf47ba" /><Relationship Type="http://schemas.openxmlformats.org/officeDocument/2006/relationships/image" Target="/ppt/media/image.jpeg" Id="R98992fc00257471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5359873d7545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5fcffe0da9b4aa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11b7a6ebbf47b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8992fc00257471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a02b694b154902" /><Relationship Type="http://schemas.openxmlformats.org/officeDocument/2006/relationships/slideLayout" Target="/ppt/slideLayouts/slideLayout1.xml" Id="Rafaf6b31e7274bc1" /><Relationship Type="http://schemas.openxmlformats.org/officeDocument/2006/relationships/slideLayout" Target="/ppt/slideLayouts/slideLayout2.xml" Id="Rd92f38f8dd594ed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faf6b31e7274bc1"/>
    <p:sldLayoutId xmlns:r="http://schemas.openxmlformats.org/officeDocument/2006/relationships" id="2147483650" r:id="Rd92f38f8dd594ed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9dcf6cd33f24245" /><Relationship Type="http://schemas.openxmlformats.org/officeDocument/2006/relationships/notesSlide" Target="/ppt/notesSlides/notesSlide1.xml" Id="R63265510833b49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54434160c764e29" /><Relationship Type="http://schemas.openxmlformats.org/officeDocument/2006/relationships/notesSlide" Target="/ppt/notesSlides/notesSlide2.xml" Id="Rfae446015a414de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1744b0aaf09484c" /><Relationship Type="http://schemas.openxmlformats.org/officeDocument/2006/relationships/notesSlide" Target="/ppt/notesSlides/notesSlide3.xml" Id="Rcaa08a117a4741b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16bff50616f425f" /><Relationship Type="http://schemas.openxmlformats.org/officeDocument/2006/relationships/notesSlide" Target="/ppt/notesSlides/notesSlide4.xml" Id="R31b614d9ecbd40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7f4221bd2af4829" /><Relationship Type="http://schemas.openxmlformats.org/officeDocument/2006/relationships/notesSlide" Target="/ppt/notesSlides/notesSlide5.xml" Id="R716b584eb2dc440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5538c8ed5745f3" /><Relationship Type="http://schemas.openxmlformats.org/officeDocument/2006/relationships/notesSlide" Target="/ppt/notesSlides/notesSlide6.xml" Id="R0f07298c4d0d4ae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c9004b84d04844" /><Relationship Type="http://schemas.openxmlformats.org/officeDocument/2006/relationships/notesSlide" Target="/ppt/notesSlides/notesSlide7.xml" Id="Rc80448e944b343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3d3c03cdd17470a" /><Relationship Type="http://schemas.openxmlformats.org/officeDocument/2006/relationships/notesSlide" Target="/ppt/notesSlides/notesSlide8.xml" Id="Rd7a296ee38274f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bcb61b5f62941b6" /><Relationship Type="http://schemas.openxmlformats.org/officeDocument/2006/relationships/notesSlide" Target="/ppt/notesSlides/notesSlide9.xml" Id="R919ee089f15f41e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f4172e658074f46" /><Relationship Type="http://schemas.openxmlformats.org/officeDocument/2006/relationships/notesSlide" Target="/ppt/notesSlides/notesSlide10.xml" Id="R1606785489a448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590f4ad927646ed" /><Relationship Type="http://schemas.openxmlformats.org/officeDocument/2006/relationships/notesSlide" Target="/ppt/notesSlides/notesSlide11.xml" Id="Rd599bb1ae7054cb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3d38b8e00424a5a" /><Relationship Type="http://schemas.openxmlformats.org/officeDocument/2006/relationships/notesSlide" Target="/ppt/notesSlides/notesSlide12.xml" Id="Ra79617de6dcd41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b262511f8e4a8d" /><Relationship Type="http://schemas.openxmlformats.org/officeDocument/2006/relationships/notesSlide" Target="/ppt/notesSlides/notesSlide13.xml" Id="Rcf403b4e3620437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8e4238d64a74eeb" /><Relationship Type="http://schemas.openxmlformats.org/officeDocument/2006/relationships/notesSlide" Target="/ppt/notesSlides/notesSlide14.xml" Id="R8b267d466e8345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ca4da51644a40af" /><Relationship Type="http://schemas.openxmlformats.org/officeDocument/2006/relationships/notesSlide" Target="/ppt/notesSlides/notesSlide15.xml" Id="R74018d66a4b7488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9c9f15e68d4b98" /><Relationship Type="http://schemas.openxmlformats.org/officeDocument/2006/relationships/notesSlide" Target="/ppt/notesSlides/notesSlide16.xml" Id="R5c91054db00841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f969f8ccfc24459" /><Relationship Type="http://schemas.openxmlformats.org/officeDocument/2006/relationships/notesSlide" Target="/ppt/notesSlides/notesSlide17.xml" Id="Rbd64142c741c4c4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5c2d03714bb480a" /><Relationship Type="http://schemas.openxmlformats.org/officeDocument/2006/relationships/notesSlide" Target="/ppt/notesSlides/notesSlide18.xml" Id="Ra9238e2f3a474ce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8719810b48f4ed2" /><Relationship Type="http://schemas.openxmlformats.org/officeDocument/2006/relationships/notesSlide" Target="/ppt/notesSlides/notesSlide19.xml" Id="Ra82a805ea5b244d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59eb7dc731740f3" /><Relationship Type="http://schemas.openxmlformats.org/officeDocument/2006/relationships/notesSlide" Target="/ppt/notesSlides/notesSlide20.xml" Id="R17672192605d4c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23051d3b3ca462c" /><Relationship Type="http://schemas.openxmlformats.org/officeDocument/2006/relationships/notesSlide" Target="/ppt/notesSlides/notesSlide21.xml" Id="Rd4bc0caf1eec4f2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af22b3fcd2446db" /><Relationship Type="http://schemas.openxmlformats.org/officeDocument/2006/relationships/notesSlide" Target="/ppt/notesSlides/notesSlide22.xml" Id="R2d347bf4c5e640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81e484d6560477e" /><Relationship Type="http://schemas.openxmlformats.org/officeDocument/2006/relationships/notesSlide" Target="/ppt/notesSlides/notesSlide23.xml" Id="Rd284f5ef51ef4ae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c047d239c21433d" /><Relationship Type="http://schemas.openxmlformats.org/officeDocument/2006/relationships/notesSlide" Target="/ppt/notesSlides/notesSlide24.xml" Id="R430a7a7f120b431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2f78a2fc86d4e49" /><Relationship Type="http://schemas.openxmlformats.org/officeDocument/2006/relationships/notesSlide" Target="/ppt/notesSlides/notesSlide25.xml" Id="R7b951e5fcd24422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f0083704faa48d6" /><Relationship Type="http://schemas.openxmlformats.org/officeDocument/2006/relationships/notesSlide" Target="/ppt/notesSlides/notesSlide26.xml" Id="R24eb77ee06f34e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3f11c7ead4d435e" /><Relationship Type="http://schemas.openxmlformats.org/officeDocument/2006/relationships/notesSlide" Target="/ppt/notesSlides/notesSlide27.xml" Id="R83b481f941ab485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ba0c24dfab94fec" /><Relationship Type="http://schemas.openxmlformats.org/officeDocument/2006/relationships/notesSlide" Target="/ppt/notesSlides/notesSlide28.xml" Id="Ra93187495ad84a6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7434e3dcf4b46b4" /><Relationship Type="http://schemas.openxmlformats.org/officeDocument/2006/relationships/notesSlide" Target="/ppt/notesSlides/notesSlide29.xml" Id="Rbe5755e73b604b5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c8d2bd4923a411a" /><Relationship Type="http://schemas.openxmlformats.org/officeDocument/2006/relationships/notesSlide" Target="/ppt/notesSlides/notesSlide30.xml" Id="Rddbddfa3adf04f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d3670cedffe4939" /><Relationship Type="http://schemas.openxmlformats.org/officeDocument/2006/relationships/notesSlide" Target="/ppt/notesSlides/notesSlide31.xml" Id="Ra175e50219154a6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3fb1e32ccd14178" /><Relationship Type="http://schemas.openxmlformats.org/officeDocument/2006/relationships/notesSlide" Target="/ppt/notesSlides/notesSlide32.xml" Id="Rde54b94fd5d04de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f185938e2cf425a" /><Relationship Type="http://schemas.openxmlformats.org/officeDocument/2006/relationships/notesSlide" Target="/ppt/notesSlides/notesSlide33.xml" Id="Rb8a6eb1f85bd42e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563637b02914727" /><Relationship Type="http://schemas.openxmlformats.org/officeDocument/2006/relationships/notesSlide" Target="/ppt/notesSlides/notesSlide34.xml" Id="R3a689d81029845b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00f41fb1c254530" /><Relationship Type="http://schemas.openxmlformats.org/officeDocument/2006/relationships/notesSlide" Target="/ppt/notesSlides/notesSlide35.xml" Id="R30bd2f18d5734c6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29b023f06394acf" /><Relationship Type="http://schemas.openxmlformats.org/officeDocument/2006/relationships/notesSlide" Target="/ppt/notesSlides/notesSlide36.xml" Id="Rdb73101bacd84e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出埃及記第34章</a:t>
            </a:r>
          </a:p>
          <a:p xmlns:a="http://schemas.openxmlformats.org/drawingml/2006/main">
            <a:pPr algn="ctr">
              <a:buNone/>
            </a:pPr>
            <a:r>
              <a:rPr sz="2000">
                <a:solidFill>
                  <a:srgbClr val="FFFFFF"/>
                </a:solidFill>
                <a:latin typeface="Georgia"/>
                <a:ea typeface="Georgia"/>
                <a:cs typeface="Georgia"/>
              </a:rPr>
              <a:t>Exodus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  |  Exodus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耶和華吩咐摩西說：「你要鑿出兩塊石版，和先前你摔碎的那版一樣；其上的字我要寫在這版上。</a:t>
            </a:r>
          </a:p>
          <a:p xmlns:a="http://schemas.openxmlformats.org/drawingml/2006/main">
            <a:pPr algn="ctr">
              <a:buNone/>
            </a:pPr>
            <a:r>
              <a:rPr sz="2100">
                <a:solidFill>
                  <a:srgbClr val="FFFFFF"/>
                </a:solidFill>
                <a:latin typeface="Georgia"/>
                <a:ea typeface="Georgia"/>
                <a:cs typeface="Georgia"/>
              </a:rPr>
              <a:t>And the LORD said unto Moses, Hew thee two tables of stone like unto the first: and I will write upon these tables the words that were in the first tables, which thou brakest.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  |  Exodus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明日早晨，你要預備好了，上西奈山，在山頂上站在我面前。</a:t>
            </a:r>
          </a:p>
          <a:p xmlns:a="http://schemas.openxmlformats.org/drawingml/2006/main">
            <a:pPr algn="ctr">
              <a:buNone/>
            </a:pPr>
            <a:r>
              <a:rPr sz="2400">
                <a:solidFill>
                  <a:srgbClr val="FFFFFF"/>
                </a:solidFill>
                <a:latin typeface="Georgia"/>
                <a:ea typeface="Georgia"/>
                <a:cs typeface="Georgia"/>
              </a:rPr>
              <a:t>And be ready in the morning, and come up in the morning unto mount Sinai, and present thyself there to me in the top of the mount.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  |  Exodus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誰也不可和你一同上去，遍山都不可有人，在山根也不可叫羊群牛群吃草。」</a:t>
            </a:r>
          </a:p>
          <a:p xmlns:a="http://schemas.openxmlformats.org/drawingml/2006/main">
            <a:pPr algn="ctr">
              <a:buNone/>
            </a:pPr>
            <a:r>
              <a:rPr sz="2100">
                <a:solidFill>
                  <a:srgbClr val="FFFFFF"/>
                </a:solidFill>
                <a:latin typeface="Georgia"/>
                <a:ea typeface="Georgia"/>
                <a:cs typeface="Georgia"/>
              </a:rPr>
              <a:t>And no man shall come up with thee, neither let any man be seen throughout all the mount; neither let the flocks nor herds feed before that mount.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34:4  |  Exodus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摩西就鑿出兩塊石版，和先前的一樣。清晨起來，照耶和華所吩咐的上西奈山去，手裏拿着兩塊石版。</a:t>
            </a:r>
          </a:p>
          <a:p xmlns:a="http://schemas.openxmlformats.org/drawingml/2006/main">
            <a:pPr algn="ctr">
              <a:buNone/>
            </a:pPr>
            <a:r>
              <a:rPr sz="2100">
                <a:solidFill>
                  <a:srgbClr val="FFFFFF"/>
                </a:solidFill>
                <a:latin typeface="Georgia"/>
                <a:ea typeface="Georgia"/>
                <a:cs typeface="Georgia"/>
              </a:rPr>
              <a:t>And he hewed two tables of stone like unto the first; and Moses rose up early in the morning, and went up unto mount Sinai, as the LORD had commanded him, and took in his hand the two tables of stone.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34:5  |  Exodus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耶和華在雲中降臨，和摩西一同站在那裏，宣告耶和華的名。</a:t>
            </a:r>
          </a:p>
          <a:p xmlns:a="http://schemas.openxmlformats.org/drawingml/2006/main">
            <a:pPr algn="ctr">
              <a:buNone/>
            </a:pPr>
            <a:r>
              <a:rPr sz="2400">
                <a:solidFill>
                  <a:srgbClr val="FFFFFF"/>
                </a:solidFill>
                <a:latin typeface="Georgia"/>
                <a:ea typeface="Georgia"/>
                <a:cs typeface="Georgia"/>
              </a:rPr>
              <a:t>And the LORD descended in the cloud, and stood with him there, and proclaimed the name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34:6  |  Exodus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耶和華在他面前宣告[說]：「耶和華，耶和華，是有憐憫有恩典的神，不輕易發怒，並有豐盛的慈愛和誠實，</a:t>
            </a:r>
          </a:p>
          <a:p xmlns:a="http://schemas.openxmlformats.org/drawingml/2006/main">
            <a:pPr algn="ctr">
              <a:buNone/>
            </a:pPr>
            <a:r>
              <a:rPr sz="2100">
                <a:solidFill>
                  <a:srgbClr val="FFFFFF"/>
                </a:solidFill>
                <a:latin typeface="Georgia"/>
                <a:ea typeface="Georgia"/>
                <a:cs typeface="Georgia"/>
              </a:rPr>
              <a:t>And the LORD passed by before him, and proclaimed, The LORD, The LORD God, merciful and gracious, longsuffering, and abundant in goodness and truth,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34:7  |  Exodus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為千萬人存留慈愛，赦免罪孽、過犯，和罪惡，萬不以[有罪的]為無罪，必追討他的罪，自父及子，直到三、四代。」</a:t>
            </a:r>
          </a:p>
          <a:p xmlns:a="http://schemas.openxmlformats.org/drawingml/2006/main">
            <a:pPr algn="ctr">
              <a:buNone/>
            </a:pPr>
            <a:r>
              <a:rPr sz="1800">
                <a:solidFill>
                  <a:srgbClr val="FFFFFF"/>
                </a:solidFill>
                <a:latin typeface="Georgia"/>
                <a:ea typeface="Georgia"/>
                <a:cs typeface="Georgia"/>
              </a:rPr>
              <a:t>Keeping mercy for thousands, forgiving iniquity and transgression and sin, and that will by no means clear the guilty; visiting the iniquity of the fathers upon the children, and upon the children’s children, unto the third and to the fourth generation.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34:8  |  Exodus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摩西急忙伏地下拜，</a:t>
            </a:r>
          </a:p>
          <a:p xmlns:a="http://schemas.openxmlformats.org/drawingml/2006/main">
            <a:pPr algn="ctr">
              <a:buNone/>
            </a:pPr>
            <a:r>
              <a:rPr sz="2800">
                <a:solidFill>
                  <a:srgbClr val="FFFFFF"/>
                </a:solidFill>
                <a:latin typeface="Georgia"/>
                <a:ea typeface="Georgia"/>
                <a:cs typeface="Georgia"/>
              </a:rPr>
              <a:t>And Moses made haste, and bowed his head toward the earth, and worshipped.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34:9  |  Exodus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說：「主啊，我若在你眼前蒙恩，求你在我們中間同行，因為這是硬着頸項的百姓。又求你赦免我們的罪孽和罪惡，以我們為你的產業。」</a:t>
            </a:r>
          </a:p>
          <a:p xmlns:a="http://schemas.openxmlformats.org/drawingml/2006/main">
            <a:pPr algn="ctr">
              <a:buNone/>
            </a:pPr>
            <a:r>
              <a:rPr sz="2100">
                <a:solidFill>
                  <a:srgbClr val="FFFFFF"/>
                </a:solidFill>
                <a:latin typeface="Georgia"/>
                <a:ea typeface="Georgia"/>
                <a:cs typeface="Georgia"/>
              </a:rPr>
              <a:t>And he said, If now I have found grace in thy sight, O Lord, let my Lord, I pray thee, go among us; for it is a stiffnecked people; and pardon our iniquity and our sin, and take us for thine inheritance.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34:10  |  Exodus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耶和華說：「我要立約，要在百姓面前行奇妙的事，是在遍地萬國中所未曾行的。在你四圍的外邦人就要看見耶和華的作為，因我向你所行的是可畏懼的事。</a:t>
            </a:r>
          </a:p>
          <a:p xmlns:a="http://schemas.openxmlformats.org/drawingml/2006/main">
            <a:pPr algn="ctr">
              <a:buNone/>
            </a:pPr>
            <a:r>
              <a:rPr sz="1800">
                <a:solidFill>
                  <a:srgbClr val="FFFFFF"/>
                </a:solidFill>
                <a:latin typeface="Georgia"/>
                <a:ea typeface="Georgia"/>
                <a:cs typeface="Georgia"/>
              </a:rPr>
              <a:t>And he said, Behold, I make a covenant: before all thy people I will do marvels, such as have not been done in all the earth, nor in any nation: and all the people among which thou art shall see the work of the LORD: for it is a terrible thing that I will do with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34:11  |  Exodus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「我今天所吩咐你的，你要謹守。我要從你面前攆出亞摩利人、迦南人、赫人、比利洗人、希未人、耶布斯人。</a:t>
            </a:r>
          </a:p>
          <a:p xmlns:a="http://schemas.openxmlformats.org/drawingml/2006/main">
            <a:pPr algn="ctr">
              <a:buNone/>
            </a:pPr>
            <a:r>
              <a:rPr sz="2100">
                <a:solidFill>
                  <a:srgbClr val="FFFFFF"/>
                </a:solidFill>
                <a:latin typeface="Georgia"/>
                <a:ea typeface="Georgia"/>
                <a:cs typeface="Georgia"/>
              </a:rPr>
              <a:t>Observe thou that which I command thee this day: behold, I drive out before thee the Amorite, and the Canaanite, and the Hittite, and the Perizzite, and the Hivite, and the Jebusite.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34:12  |  Exodus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你要謹慎，不可與你所去那地的居民立約，恐怕成為你們中間的網羅；</a:t>
            </a:r>
          </a:p>
          <a:p xmlns:a="http://schemas.openxmlformats.org/drawingml/2006/main">
            <a:pPr algn="ctr">
              <a:buNone/>
            </a:pPr>
            <a:r>
              <a:rPr sz="2400">
                <a:solidFill>
                  <a:srgbClr val="FFFFFF"/>
                </a:solidFill>
                <a:latin typeface="Georgia"/>
                <a:ea typeface="Georgia"/>
                <a:cs typeface="Georgia"/>
              </a:rPr>
              <a:t>Take heed to thyself, lest thou make a covenant with the inhabitants of the land whither thou goest, lest it be for a snare in the midst of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34:13  |  Exodus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卻要拆毀他們的祭壇，打碎他們的柱像，砍下他們的木偶。</a:t>
            </a:r>
          </a:p>
          <a:p xmlns:a="http://schemas.openxmlformats.org/drawingml/2006/main">
            <a:pPr algn="ctr">
              <a:buNone/>
            </a:pPr>
            <a:r>
              <a:rPr sz="2400">
                <a:solidFill>
                  <a:srgbClr val="FFFFFF"/>
                </a:solidFill>
                <a:latin typeface="Georgia"/>
                <a:ea typeface="Georgia"/>
                <a:cs typeface="Georgia"/>
              </a:rPr>
              <a:t>But ye shall destroy their altars, break their images, and cut down their groves: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34:14  |  Exodus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不可敬拜別神；因為耶和華是忌邪的神，名為忌邪者。</a:t>
            </a:r>
          </a:p>
          <a:p xmlns:a="http://schemas.openxmlformats.org/drawingml/2006/main">
            <a:pPr algn="ctr">
              <a:buNone/>
            </a:pPr>
            <a:r>
              <a:rPr sz="2400">
                <a:solidFill>
                  <a:srgbClr val="FFFFFF"/>
                </a:solidFill>
                <a:latin typeface="Georgia"/>
                <a:ea typeface="Georgia"/>
                <a:cs typeface="Georgia"/>
              </a:rPr>
              <a:t>For thou shalt worship no other god: for the LORD, whose name is Jealous, is a jealous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34:15  |  Exodus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只怕你與那地的居民立約，百姓隨從他們的神，就行邪淫，祭祀他們的神，有人叫你，你便吃他的祭物，</a:t>
            </a:r>
          </a:p>
          <a:p xmlns:a="http://schemas.openxmlformats.org/drawingml/2006/main">
            <a:pPr algn="ctr">
              <a:buNone/>
            </a:pPr>
            <a:r>
              <a:rPr sz="2100">
                <a:solidFill>
                  <a:srgbClr val="FFFFFF"/>
                </a:solidFill>
                <a:latin typeface="Georgia"/>
                <a:ea typeface="Georgia"/>
                <a:cs typeface="Georgia"/>
              </a:rPr>
              <a:t>Lest thou make a covenant with the inhabitants of the land, and they go a whoring after their gods, and do sacrifice unto their gods, and one call thee, and thou eat of his sacrifice;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34:16  |  Exodus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又為你的兒子娶他們的女兒為妻，他們的女兒隨從她們的神，就行邪淫，使你的兒子也隨從她們的神行邪淫。</a:t>
            </a:r>
          </a:p>
          <a:p xmlns:a="http://schemas.openxmlformats.org/drawingml/2006/main">
            <a:pPr algn="ctr">
              <a:buNone/>
            </a:pPr>
            <a:r>
              <a:rPr sz="2100">
                <a:solidFill>
                  <a:srgbClr val="FFFFFF"/>
                </a:solidFill>
                <a:latin typeface="Georgia"/>
                <a:ea typeface="Georgia"/>
                <a:cs typeface="Georgia"/>
              </a:rPr>
              <a:t>And thou take of their daughters unto thy sons, and their daughters go a whoring after their gods, and make thy sons go a whoring after their gods.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34:17  |  Exodus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「不可為自己鑄造神[像]。</a:t>
            </a:r>
          </a:p>
          <a:p xmlns:a="http://schemas.openxmlformats.org/drawingml/2006/main">
            <a:pPr algn="ctr">
              <a:buNone/>
            </a:pPr>
            <a:r>
              <a:rPr sz="2800">
                <a:solidFill>
                  <a:srgbClr val="FFFFFF"/>
                </a:solidFill>
                <a:latin typeface="Georgia"/>
                <a:ea typeface="Georgia"/>
                <a:cs typeface="Georgia"/>
              </a:rPr>
              <a:t>Thou shalt make thee no molten gods.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34:18  |  Exodus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「你要守除酵節，照我所吩咐你的，在亞筆月內所定的日期吃無酵餅七天，因為你是這亞筆月內出了埃及。</a:t>
            </a:r>
          </a:p>
          <a:p xmlns:a="http://schemas.openxmlformats.org/drawingml/2006/main">
            <a:pPr algn="ctr">
              <a:buNone/>
            </a:pPr>
            <a:r>
              <a:rPr sz="2100">
                <a:solidFill>
                  <a:srgbClr val="FFFFFF"/>
                </a:solidFill>
                <a:latin typeface="Georgia"/>
                <a:ea typeface="Georgia"/>
                <a:cs typeface="Georgia"/>
              </a:rPr>
              <a:t>The feast of unleavened bread shalt thou keep. Seven days thou shalt eat unleavened bread, as I commanded thee, in the time of the month Abib: for in the month Abib thou camest out from Egypt.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34:19  |  Exodus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凡頭生的都是我的；一切牲畜頭生的，無論是牛是羊，公的都是我的。</a:t>
            </a:r>
          </a:p>
          <a:p xmlns:a="http://schemas.openxmlformats.org/drawingml/2006/main">
            <a:pPr algn="ctr">
              <a:buNone/>
            </a:pPr>
            <a:r>
              <a:rPr sz="2400">
                <a:solidFill>
                  <a:srgbClr val="FFFFFF"/>
                </a:solidFill>
                <a:latin typeface="Georgia"/>
                <a:ea typeface="Georgia"/>
                <a:cs typeface="Georgia"/>
              </a:rPr>
              <a:t>All that openeth the matrix is mine; and every firstling among thy cattle, whether ox or sheep,  that is male.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34:20  |  Exodus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頭生的驢要用羊羔代贖，若不代贖就要打折牠的頸項。凡頭生的兒子都要贖出來。誰也不可空手朝見我。</a:t>
            </a:r>
          </a:p>
          <a:p xmlns:a="http://schemas.openxmlformats.org/drawingml/2006/main">
            <a:pPr algn="ctr">
              <a:buNone/>
            </a:pPr>
            <a:r>
              <a:rPr sz="2100">
                <a:solidFill>
                  <a:srgbClr val="FFFFFF"/>
                </a:solidFill>
                <a:latin typeface="Georgia"/>
                <a:ea typeface="Georgia"/>
                <a:cs typeface="Georgia"/>
              </a:rPr>
              <a:t>But the firstling of an ass thou shalt redeem with a lamb: and if thou redeem him not, then shalt thou break his neck. All the firstborn of thy sons thou shalt redeem. And none shall appear before me empty.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34:21  |  Exodus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「你六日要做工，第七日要安息，雖在耕種收割的時候也要安息。</a:t>
            </a:r>
          </a:p>
          <a:p xmlns:a="http://schemas.openxmlformats.org/drawingml/2006/main">
            <a:pPr algn="ctr">
              <a:buNone/>
            </a:pPr>
            <a:r>
              <a:rPr sz="2400">
                <a:solidFill>
                  <a:srgbClr val="FFFFFF"/>
                </a:solidFill>
                <a:latin typeface="Georgia"/>
                <a:ea typeface="Georgia"/>
                <a:cs typeface="Georgia"/>
              </a:rPr>
              <a:t>Six days thou shalt work, but on the seventh day thou shalt rest: in earing time and in harvest thou shalt rest.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34:22  |  Exodus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在收割初熟麥子的時候要守七七節；又在年底要守收藏節。</a:t>
            </a:r>
          </a:p>
          <a:p xmlns:a="http://schemas.openxmlformats.org/drawingml/2006/main">
            <a:pPr algn="ctr">
              <a:buNone/>
            </a:pPr>
            <a:r>
              <a:rPr sz="2400">
                <a:solidFill>
                  <a:srgbClr val="FFFFFF"/>
                </a:solidFill>
                <a:latin typeface="Georgia"/>
                <a:ea typeface="Georgia"/>
                <a:cs typeface="Georgia"/>
              </a:rPr>
              <a:t>And thou shalt observe the feast of weeks, of the firstfruits of wheat harvest, and the feast of ingathering at the year’s end.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34:23  |  Exodus 34:23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你們一切男丁要一年三次朝見主耶和華－以色列的神。</a:t>
            </a:r>
          </a:p>
          <a:p xmlns:a="http://schemas.openxmlformats.org/drawingml/2006/main">
            <a:pPr algn="ctr">
              <a:buNone/>
            </a:pPr>
            <a:r>
              <a:rPr sz="2400">
                <a:solidFill>
                  <a:srgbClr val="FFFFFF"/>
                </a:solidFill>
                <a:latin typeface="Georgia"/>
                <a:ea typeface="Georgia"/>
                <a:cs typeface="Georgia"/>
              </a:rPr>
              <a:t>Thrice in the year shall all your men children appear before the Lord GOD, the God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34:24  |  Exodus 34:24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我要從你面前趕出外邦人，擴張你的境界。你一年三次上去朝見耶和華－你神的時候，必沒有人貪慕你的地土。</a:t>
            </a:r>
          </a:p>
          <a:p xmlns:a="http://schemas.openxmlformats.org/drawingml/2006/main">
            <a:pPr algn="ctr">
              <a:buNone/>
            </a:pPr>
            <a:r>
              <a:rPr sz="2100">
                <a:solidFill>
                  <a:srgbClr val="FFFFFF"/>
                </a:solidFill>
                <a:latin typeface="Georgia"/>
                <a:ea typeface="Georgia"/>
                <a:cs typeface="Georgia"/>
              </a:rPr>
              <a:t>For I will cast out the nations before thee, and enlarge thy borders: neither shall any man desire thy land, when thou shalt go up to appear before the LORD thy God thrice in the year.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34:25  |  Exodus 34:25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「你不可將我祭物的血和有酵的餅一同獻上。逾越節的祭物也不可留到早晨。</a:t>
            </a:r>
          </a:p>
          <a:p xmlns:a="http://schemas.openxmlformats.org/drawingml/2006/main">
            <a:pPr algn="ctr">
              <a:buNone/>
            </a:pPr>
            <a:r>
              <a:rPr sz="2400">
                <a:solidFill>
                  <a:srgbClr val="FFFFFF"/>
                </a:solidFill>
                <a:latin typeface="Georgia"/>
                <a:ea typeface="Georgia"/>
                <a:cs typeface="Georgia"/>
              </a:rPr>
              <a:t>Thou shalt not offer the blood of my sacrifice with leaven; neither shall the sacrifice of the feast of the passover be left unto the morning.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34:26  |  Exodus 34:26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地裏首先初熟之物要送到耶和華－你神的殿。不可用山羊羔母的奶煮山羊羔。」</a:t>
            </a:r>
          </a:p>
          <a:p xmlns:a="http://schemas.openxmlformats.org/drawingml/2006/main">
            <a:pPr algn="ctr">
              <a:buNone/>
            </a:pPr>
            <a:r>
              <a:rPr sz="2400">
                <a:solidFill>
                  <a:srgbClr val="FFFFFF"/>
                </a:solidFill>
                <a:latin typeface="Georgia"/>
                <a:ea typeface="Georgia"/>
                <a:cs typeface="Georgia"/>
              </a:rPr>
              <a:t>The first of the firstfruits of thy land thou shalt bring unto the house of the LORD thy God. Thou shalt not seethe a kid in his mother’s milk.</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34:27  |  Exodus 34:27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耶和華吩咐摩西說：「你要將這些話寫上，因為我是按這話與你和以色列人立約。」</a:t>
            </a:r>
          </a:p>
          <a:p xmlns:a="http://schemas.openxmlformats.org/drawingml/2006/main">
            <a:pPr algn="ctr">
              <a:buNone/>
            </a:pPr>
            <a:r>
              <a:rPr sz="2400">
                <a:solidFill>
                  <a:srgbClr val="FFFFFF"/>
                </a:solidFill>
                <a:latin typeface="Georgia"/>
                <a:ea typeface="Georgia"/>
                <a:cs typeface="Georgia"/>
              </a:rPr>
              <a:t>And the LORD said unto Moses, Write thou these words: for after the tenor of these words I have made a covenant with thee and with Israel.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34:28  |  Exodus 34:28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摩西在耶和華那裏四十晝夜，也不吃飯也不喝水。耶和華將這約的話，就是十條誡，寫在兩塊版上。</a:t>
            </a:r>
          </a:p>
          <a:p xmlns:a="http://schemas.openxmlformats.org/drawingml/2006/main">
            <a:pPr algn="ctr">
              <a:buNone/>
            </a:pPr>
            <a:r>
              <a:rPr sz="2100">
                <a:solidFill>
                  <a:srgbClr val="FFFFFF"/>
                </a:solidFill>
                <a:latin typeface="Georgia"/>
                <a:ea typeface="Georgia"/>
                <a:cs typeface="Georgia"/>
              </a:rPr>
              <a:t>And he was there with the LORD forty days and forty nights; he did neither eat bread, nor drink water. And he wrote upon the tables the words of the covenant, the ten commandments.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34:29  |  Exodus 34:29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摩西手裏拿着兩塊法版下西奈山的時候，不知道自己的面皮因耶和華和他說話就發了光。</a:t>
            </a:r>
          </a:p>
          <a:p xmlns:a="http://schemas.openxmlformats.org/drawingml/2006/main">
            <a:pPr algn="ctr">
              <a:buNone/>
            </a:pPr>
            <a:r>
              <a:rPr sz="2100">
                <a:solidFill>
                  <a:srgbClr val="FFFFFF"/>
                </a:solidFill>
                <a:latin typeface="Georgia"/>
                <a:ea typeface="Georgia"/>
                <a:cs typeface="Georgia"/>
              </a:rPr>
              <a:t>And it came to pass, when Moses came down from mount Sinai with the two tables of testimony in Moses’ hand, when he came down from the mount, that Moses wist not that the skin of his face shone while he talked with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34:30  |  Exodus 34:30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亞倫和以色列眾人看見摩西的面皮發光就怕挨近他。</a:t>
            </a:r>
          </a:p>
          <a:p xmlns:a="http://schemas.openxmlformats.org/drawingml/2006/main">
            <a:pPr algn="ctr">
              <a:buNone/>
            </a:pPr>
            <a:r>
              <a:rPr sz="2400">
                <a:solidFill>
                  <a:srgbClr val="FFFFFF"/>
                </a:solidFill>
                <a:latin typeface="Georgia"/>
                <a:ea typeface="Georgia"/>
                <a:cs typeface="Georgia"/>
              </a:rPr>
              <a:t>And when Aaron and all the children of Israel saw Moses, behold, the skin of his face shone; and they were afraid to come nigh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34:31  |  Exodus 34:31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摩西叫他們來；於是亞倫和會眾的官長都到他那裏去，摩西就與他們說話。</a:t>
            </a:r>
          </a:p>
          <a:p xmlns:a="http://schemas.openxmlformats.org/drawingml/2006/main">
            <a:pPr algn="ctr">
              <a:buNone/>
            </a:pPr>
            <a:r>
              <a:rPr sz="2400">
                <a:solidFill>
                  <a:srgbClr val="FFFFFF"/>
                </a:solidFill>
                <a:latin typeface="Georgia"/>
                <a:ea typeface="Georgia"/>
                <a:cs typeface="Georgia"/>
              </a:rPr>
              <a:t>And Moses called unto them; and Aaron and all the rulers of the congregation returned unto him: and Moses talked with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34:32  |  Exodus 34:32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隨後以色列眾人都近前來，他就把耶和華在西奈山與他所說的一切話都吩咐他們。</a:t>
            </a:r>
          </a:p>
          <a:p xmlns:a="http://schemas.openxmlformats.org/drawingml/2006/main">
            <a:pPr algn="ctr">
              <a:buNone/>
            </a:pPr>
            <a:r>
              <a:rPr sz="2400">
                <a:solidFill>
                  <a:srgbClr val="FFFFFF"/>
                </a:solidFill>
                <a:latin typeface="Georgia"/>
                <a:ea typeface="Georgia"/>
                <a:cs typeface="Georgia"/>
              </a:rPr>
              <a:t>And afterward all the children of Israel came nigh: and he gave them in commandment all that the LORD had spoken with him in mount Sinai.</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34:33  |  Exodus 34:33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摩西與他們說完了話就用帕子蒙上臉。</a:t>
            </a:r>
          </a:p>
          <a:p xmlns:a="http://schemas.openxmlformats.org/drawingml/2006/main">
            <a:pPr algn="ctr">
              <a:buNone/>
            </a:pPr>
            <a:r>
              <a:rPr sz="2800">
                <a:solidFill>
                  <a:srgbClr val="FFFFFF"/>
                </a:solidFill>
                <a:latin typeface="Georgia"/>
                <a:ea typeface="Georgia"/>
                <a:cs typeface="Georgia"/>
              </a:rPr>
              <a:t>And till Moses had done speaking with them, he put a vail on his face.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34:34  |  Exodus 34:34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但摩西進到耶和華面前與他說話就揭去帕子，及至出來的時候便將耶和華所吩咐的告訴以色列人。</a:t>
            </a:r>
          </a:p>
          <a:p xmlns:a="http://schemas.openxmlformats.org/drawingml/2006/main">
            <a:pPr algn="ctr">
              <a:buNone/>
            </a:pPr>
            <a:r>
              <a:rPr sz="2100">
                <a:solidFill>
                  <a:srgbClr val="FFFFFF"/>
                </a:solidFill>
                <a:latin typeface="Georgia"/>
                <a:ea typeface="Georgia"/>
                <a:cs typeface="Georgia"/>
              </a:rPr>
              <a:t>But when Moses went in before the LORD to speak with him, he took the vail off, until he came out. And he came out, and spake unto the children of Israel that which he was commanded.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34:35  |  Exodus 34:35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以色列人看見摩西的面皮發光。摩西又用帕子蒙上臉，等到他進去與耶和華說話[就揭去帕子]。</a:t>
            </a:r>
          </a:p>
          <a:p xmlns:a="http://schemas.openxmlformats.org/drawingml/2006/main">
            <a:pPr algn="ctr">
              <a:buNone/>
            </a:pPr>
            <a:r>
              <a:rPr sz="2100">
                <a:solidFill>
                  <a:srgbClr val="FFFFFF"/>
                </a:solidFill>
                <a:latin typeface="Georgia"/>
                <a:ea typeface="Georgia"/>
                <a:cs typeface="Georgia"/>
              </a:rPr>
              <a:t>And the children of Israel saw the face of Moses, that the skin of Moses’ face shone: and Moses put the vail upon his face again, until he went in to speak with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2026-08-30T04:26:08.2410000Z</dcterms:created>
  <dcterms:modified xsi:type="dcterms:W3CDTF">2026-08-30T04:26:08.2410000Z</dcterms:modified>
</coreProperties>
</file>