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d0bc3b024a14c76" /><Relationship Type="http://schemas.openxmlformats.org/officeDocument/2006/relationships/extended-properties" Target="/docProps/app.xml" Id="Rcdbafd80bb7b47fc" /><Relationship Type="http://schemas.openxmlformats.org/officeDocument/2006/relationships/officeDocument" Target="/ppt/presentation.xml" Id="R852cb7b0aa0b49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e2ff3e3c294315"/>
  </p:sldMasterIdLst>
  <p:notesMasterIdLst>
    <p:notesMasterId xmlns:r="http://schemas.openxmlformats.org/officeDocument/2006/relationships" r:id="R5140562dd30d4778"/>
  </p:notesMasterIdLst>
  <p:sldIdLst>
    <p:sldId xmlns:r="http://schemas.openxmlformats.org/officeDocument/2006/relationships" id="256" r:id="R7af2d39a5f3a40ff"/>
    <p:sldId xmlns:r="http://schemas.openxmlformats.org/officeDocument/2006/relationships" id="257" r:id="R0031ba27621c4e2e"/>
    <p:sldId xmlns:r="http://schemas.openxmlformats.org/officeDocument/2006/relationships" id="258" r:id="Re6c7e6dce76a4c14"/>
    <p:sldId xmlns:r="http://schemas.openxmlformats.org/officeDocument/2006/relationships" id="259" r:id="Ra945e1c3580b4085"/>
    <p:sldId xmlns:r="http://schemas.openxmlformats.org/officeDocument/2006/relationships" id="260" r:id="R267419cdd87d4fc0"/>
    <p:sldId xmlns:r="http://schemas.openxmlformats.org/officeDocument/2006/relationships" id="261" r:id="Ra8a46c7ca98248ac"/>
    <p:sldId xmlns:r="http://schemas.openxmlformats.org/officeDocument/2006/relationships" id="262" r:id="Rc8136e1779484a17"/>
    <p:sldId xmlns:r="http://schemas.openxmlformats.org/officeDocument/2006/relationships" id="263" r:id="R3345cde0e2224bf0"/>
    <p:sldId xmlns:r="http://schemas.openxmlformats.org/officeDocument/2006/relationships" id="264" r:id="Rcf3ff9898930451c"/>
    <p:sldId xmlns:r="http://schemas.openxmlformats.org/officeDocument/2006/relationships" id="265" r:id="Rf00e9e89c6a44ab1"/>
    <p:sldId xmlns:r="http://schemas.openxmlformats.org/officeDocument/2006/relationships" id="266" r:id="Re827116dcb564c8e"/>
    <p:sldId xmlns:r="http://schemas.openxmlformats.org/officeDocument/2006/relationships" id="267" r:id="Rbf1de5ea51924921"/>
    <p:sldId xmlns:r="http://schemas.openxmlformats.org/officeDocument/2006/relationships" id="268" r:id="Rada0bb4ccc424190"/>
    <p:sldId xmlns:r="http://schemas.openxmlformats.org/officeDocument/2006/relationships" id="269" r:id="Rff4b2ab4b5c24b60"/>
    <p:sldId xmlns:r="http://schemas.openxmlformats.org/officeDocument/2006/relationships" id="270" r:id="Rf1393305d9be4ffc"/>
    <p:sldId xmlns:r="http://schemas.openxmlformats.org/officeDocument/2006/relationships" id="271" r:id="Rcd12626c666d4373"/>
    <p:sldId xmlns:r="http://schemas.openxmlformats.org/officeDocument/2006/relationships" id="272" r:id="R908ac469aa2444d7"/>
    <p:sldId xmlns:r="http://schemas.openxmlformats.org/officeDocument/2006/relationships" id="273" r:id="R70e9e459027845e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4a1fcae3474604" /><Relationship Type="http://schemas.openxmlformats.org/officeDocument/2006/relationships/slideMaster" Target="/ppt/slideMasters/slideMaster1.xml" Id="R19e2ff3e3c294315" /><Relationship Type="http://schemas.openxmlformats.org/officeDocument/2006/relationships/notesMaster" Target="/ppt/notesMasters/notesMaster1.xml" Id="R5140562dd30d4778" /><Relationship Type="http://schemas.openxmlformats.org/officeDocument/2006/relationships/presProps" Target="/ppt/presProps.xml" Id="R02913da6360e4ea0" /><Relationship Type="http://schemas.openxmlformats.org/officeDocument/2006/relationships/tableStyles" Target="/ppt/tableStyles.xml" Id="R7462b277e89847a6" /><Relationship Type="http://schemas.openxmlformats.org/officeDocument/2006/relationships/slide" Target="/ppt/slides/slide1.xml" Id="R7af2d39a5f3a40ff" /><Relationship Type="http://schemas.openxmlformats.org/officeDocument/2006/relationships/slide" Target="/ppt/slides/slide2.xml" Id="R0031ba27621c4e2e" /><Relationship Type="http://schemas.openxmlformats.org/officeDocument/2006/relationships/slide" Target="/ppt/slides/slide3.xml" Id="Re6c7e6dce76a4c14" /><Relationship Type="http://schemas.openxmlformats.org/officeDocument/2006/relationships/slide" Target="/ppt/slides/slide4.xml" Id="Ra945e1c3580b4085" /><Relationship Type="http://schemas.openxmlformats.org/officeDocument/2006/relationships/slide" Target="/ppt/slides/slide5.xml" Id="R267419cdd87d4fc0" /><Relationship Type="http://schemas.openxmlformats.org/officeDocument/2006/relationships/slide" Target="/ppt/slides/slide6.xml" Id="Ra8a46c7ca98248ac" /><Relationship Type="http://schemas.openxmlformats.org/officeDocument/2006/relationships/slide" Target="/ppt/slides/slide7.xml" Id="Rc8136e1779484a17" /><Relationship Type="http://schemas.openxmlformats.org/officeDocument/2006/relationships/slide" Target="/ppt/slides/slide8.xml" Id="R3345cde0e2224bf0" /><Relationship Type="http://schemas.openxmlformats.org/officeDocument/2006/relationships/slide" Target="/ppt/slides/slide9.xml" Id="Rcf3ff9898930451c" /><Relationship Type="http://schemas.openxmlformats.org/officeDocument/2006/relationships/slide" Target="/ppt/slides/slide10.xml" Id="Rf00e9e89c6a44ab1" /><Relationship Type="http://schemas.openxmlformats.org/officeDocument/2006/relationships/slide" Target="/ppt/slides/slide11.xml" Id="Re827116dcb564c8e" /><Relationship Type="http://schemas.openxmlformats.org/officeDocument/2006/relationships/slide" Target="/ppt/slides/slide12.xml" Id="Rbf1de5ea51924921" /><Relationship Type="http://schemas.openxmlformats.org/officeDocument/2006/relationships/slide" Target="/ppt/slides/slide13.xml" Id="Rada0bb4ccc424190" /><Relationship Type="http://schemas.openxmlformats.org/officeDocument/2006/relationships/slide" Target="/ppt/slides/slide14.xml" Id="Rff4b2ab4b5c24b60" /><Relationship Type="http://schemas.openxmlformats.org/officeDocument/2006/relationships/slide" Target="/ppt/slides/slide15.xml" Id="Rf1393305d9be4ffc" /><Relationship Type="http://schemas.openxmlformats.org/officeDocument/2006/relationships/slide" Target="/ppt/slides/slide16.xml" Id="Rcd12626c666d4373" /><Relationship Type="http://schemas.openxmlformats.org/officeDocument/2006/relationships/slide" Target="/ppt/slides/slide17.xml" Id="R908ac469aa2444d7" /><Relationship Type="http://schemas.openxmlformats.org/officeDocument/2006/relationships/slide" Target="/ppt/slides/slide18.xml" Id="R70e9e459027845e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897bb75775453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de670a975ca4e54" /><Relationship Type="http://schemas.openxmlformats.org/officeDocument/2006/relationships/notesMaster" Target="/ppt/notesMasters/notesMaster1.xml" Id="R4dcd1223686e41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b3c15ed51b14e51" /><Relationship Type="http://schemas.openxmlformats.org/officeDocument/2006/relationships/notesMaster" Target="/ppt/notesMasters/notesMaster1.xml" Id="R7e17fc2291e142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06af0a5ba01432a" /><Relationship Type="http://schemas.openxmlformats.org/officeDocument/2006/relationships/notesMaster" Target="/ppt/notesMasters/notesMaster1.xml" Id="R655adcc8f23a4fb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dee6128436468b" /><Relationship Type="http://schemas.openxmlformats.org/officeDocument/2006/relationships/notesMaster" Target="/ppt/notesMasters/notesMaster1.xml" Id="Rf75c7d56c1c545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19d5479a8da4547" /><Relationship Type="http://schemas.openxmlformats.org/officeDocument/2006/relationships/notesMaster" Target="/ppt/notesMasters/notesMaster1.xml" Id="Ra9550c3dd1d34c4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909f0042a8c422f" /><Relationship Type="http://schemas.openxmlformats.org/officeDocument/2006/relationships/notesMaster" Target="/ppt/notesMasters/notesMaster1.xml" Id="R1a94e9da1cff4e1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cce60bd3ae45ee" /><Relationship Type="http://schemas.openxmlformats.org/officeDocument/2006/relationships/notesMaster" Target="/ppt/notesMasters/notesMaster1.xml" Id="R7685967c865b48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7b473b8ae64677" /><Relationship Type="http://schemas.openxmlformats.org/officeDocument/2006/relationships/notesMaster" Target="/ppt/notesMasters/notesMaster1.xml" Id="R3200c47eadae4fc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69348df44994db3" /><Relationship Type="http://schemas.openxmlformats.org/officeDocument/2006/relationships/notesMaster" Target="/ppt/notesMasters/notesMaster1.xml" Id="R86c433fb038e481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46e2818b114f2f" /><Relationship Type="http://schemas.openxmlformats.org/officeDocument/2006/relationships/notesMaster" Target="/ppt/notesMasters/notesMaster1.xml" Id="R46cb045713b9461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a7e90bffeb14332" /><Relationship Type="http://schemas.openxmlformats.org/officeDocument/2006/relationships/notesMaster" Target="/ppt/notesMasters/notesMaster1.xml" Id="R1bc42eb7f322416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74098cbd0bd486d" /><Relationship Type="http://schemas.openxmlformats.org/officeDocument/2006/relationships/notesMaster" Target="/ppt/notesMasters/notesMaster1.xml" Id="Rbdfdfb03f3bc4ff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8631e221a7d4618" /><Relationship Type="http://schemas.openxmlformats.org/officeDocument/2006/relationships/notesMaster" Target="/ppt/notesMasters/notesMaster1.xml" Id="Re6ff6199e91e4f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627c55be314bee" /><Relationship Type="http://schemas.openxmlformats.org/officeDocument/2006/relationships/notesMaster" Target="/ppt/notesMasters/notesMaster1.xml" Id="R20dd6ec063294ae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e4c0fa489c94c8d" /><Relationship Type="http://schemas.openxmlformats.org/officeDocument/2006/relationships/notesMaster" Target="/ppt/notesMasters/notesMaster1.xml" Id="R58335123cdb0403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29915fa951c4c58" /><Relationship Type="http://schemas.openxmlformats.org/officeDocument/2006/relationships/notesMaster" Target="/ppt/notesMasters/notesMaster1.xml" Id="R46895634880f44a1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ce164ecf95543ba" /><Relationship Type="http://schemas.openxmlformats.org/officeDocument/2006/relationships/notesMaster" Target="/ppt/notesMasters/notesMaster1.xml" Id="R19636e59f2da435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34b88e8294a4791" /><Relationship Type="http://schemas.openxmlformats.org/officeDocument/2006/relationships/notesMaster" Target="/ppt/notesMasters/notesMaster1.xml" Id="R7c9eb852f30c47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002c8eeeee452a" /><Relationship Type="http://schemas.openxmlformats.org/officeDocument/2006/relationships/image" Target="/ppt/media/image.png" Id="R900b7f84d6f9402d" /><Relationship Type="http://schemas.openxmlformats.org/officeDocument/2006/relationships/image" Target="/ppt/media/image2.png" Id="R4b596d70284941df" /><Relationship Type="http://schemas.openxmlformats.org/officeDocument/2006/relationships/image" Target="/ppt/media/image.jpeg" Id="R796be2ab8859482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04ae09def74ca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00b7f84d6f9402d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b596d70284941d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6be2ab8859482e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2f8c82bbf1d4c48" /><Relationship Type="http://schemas.openxmlformats.org/officeDocument/2006/relationships/slideLayout" Target="/ppt/slideLayouts/slideLayout1.xml" Id="Rde7ccfc1dd784634" /><Relationship Type="http://schemas.openxmlformats.org/officeDocument/2006/relationships/slideLayout" Target="/ppt/slideLayouts/slideLayout2.xml" Id="Rfdc0976a3e6d4814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e7ccfc1dd784634"/>
    <p:sldLayoutId xmlns:r="http://schemas.openxmlformats.org/officeDocument/2006/relationships" id="2147483650" r:id="Rfdc0976a3e6d4814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bc0064a4e04f58" /><Relationship Type="http://schemas.openxmlformats.org/officeDocument/2006/relationships/notesSlide" Target="/ppt/notesSlides/notesSlide1.xml" Id="Rd04c8683d4e34bc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1ec75b45dd4bc6" /><Relationship Type="http://schemas.openxmlformats.org/officeDocument/2006/relationships/notesSlide" Target="/ppt/notesSlides/notesSlide2.xml" Id="Rc4f5bb530f254d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d6c909e55c4f0c" /><Relationship Type="http://schemas.openxmlformats.org/officeDocument/2006/relationships/notesSlide" Target="/ppt/notesSlides/notesSlide3.xml" Id="R6e666aca7d6040a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04dfa433ad4178" /><Relationship Type="http://schemas.openxmlformats.org/officeDocument/2006/relationships/notesSlide" Target="/ppt/notesSlides/notesSlide4.xml" Id="R4fcbaccc3e1e494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3079266ae74da8" /><Relationship Type="http://schemas.openxmlformats.org/officeDocument/2006/relationships/notesSlide" Target="/ppt/notesSlides/notesSlide5.xml" Id="R9f8c2b52950a42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d3f7e8d7504545" /><Relationship Type="http://schemas.openxmlformats.org/officeDocument/2006/relationships/notesSlide" Target="/ppt/notesSlides/notesSlide6.xml" Id="R5d8be22518a74b8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8e604faf322407a" /><Relationship Type="http://schemas.openxmlformats.org/officeDocument/2006/relationships/notesSlide" Target="/ppt/notesSlides/notesSlide7.xml" Id="R1bce87fd8ede4d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101851145ae4de1" /><Relationship Type="http://schemas.openxmlformats.org/officeDocument/2006/relationships/notesSlide" Target="/ppt/notesSlides/notesSlide8.xml" Id="R1655b80432e4406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e218bb2ca9f44be" /><Relationship Type="http://schemas.openxmlformats.org/officeDocument/2006/relationships/notesSlide" Target="/ppt/notesSlides/notesSlide9.xml" Id="R4009621bf3764ae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43a3b138fd14e36" /><Relationship Type="http://schemas.openxmlformats.org/officeDocument/2006/relationships/notesSlide" Target="/ppt/notesSlides/notesSlide10.xml" Id="Rb6841e6d55574d5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5da45cb4b59486c" /><Relationship Type="http://schemas.openxmlformats.org/officeDocument/2006/relationships/notesSlide" Target="/ppt/notesSlides/notesSlide11.xml" Id="R9af377d51df44de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4b10a2de624e8b" /><Relationship Type="http://schemas.openxmlformats.org/officeDocument/2006/relationships/notesSlide" Target="/ppt/notesSlides/notesSlide12.xml" Id="Rc7de7c19e13c4ae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065d2f32dc40ca" /><Relationship Type="http://schemas.openxmlformats.org/officeDocument/2006/relationships/notesSlide" Target="/ppt/notesSlides/notesSlide13.xml" Id="R7604ab95d8d745c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685cd6ea514bf5" /><Relationship Type="http://schemas.openxmlformats.org/officeDocument/2006/relationships/notesSlide" Target="/ppt/notesSlides/notesSlide14.xml" Id="R9a543f045dd1433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8539bf5bb94400" /><Relationship Type="http://schemas.openxmlformats.org/officeDocument/2006/relationships/notesSlide" Target="/ppt/notesSlides/notesSlide15.xml" Id="Rde46c5602ef84ff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8b4e8a13c4c80" /><Relationship Type="http://schemas.openxmlformats.org/officeDocument/2006/relationships/notesSlide" Target="/ppt/notesSlides/notesSlide16.xml" Id="R78546a3845a342f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80eb4ca5aa44a5" /><Relationship Type="http://schemas.openxmlformats.org/officeDocument/2006/relationships/notesSlide" Target="/ppt/notesSlides/notesSlide17.xml" Id="R6c06d4326812486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34bd02343c5440d" /><Relationship Type="http://schemas.openxmlformats.org/officeDocument/2006/relationships/notesSlide" Target="/ppt/notesSlides/notesSlide18.xml" Id="Re348bb1bd29b455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詩篇第86章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86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  |  Psalms 86:1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大衛的祈禱。 耶和華啊，求你側耳應允我， 因我是困苦窮乏的。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Prayer of David. Bow down thine ear, O LORD, hear me: for I am poor and needy.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86:2  |  Psalms 86:2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求你保存我的性命，因我是虔誠人。 我的神啊，求你拯救這倚靠你的僕人！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Preserve my soul; for I am holy: O thou my God, save thy servant that trusteth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86:3  |  Psalms 86:3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主啊，求你憐憫我， 因我終日求告你。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merciful unto me, O Lord: for I cry unto thee daily.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86:4  |  Psalms 86:4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主啊，求你使僕人心裏歡喜， 因為我的心仰望你。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the soul of thy servant: for unto thee, O Lord, do I lift up my soul.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86:5  |  Psalms 86:5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主啊，你本為良善，樂意饒恕人， 有豐盛的慈愛賜給凡求告你的人。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thou, Lord, art good, and ready to forgive; and plenteous in mercy unto all them that call upon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86:6  |  Psalms 86:6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耶和華啊，求你留心聽我的禱告， 垂聽我懇求的聲音。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Give ear, O LORD, unto my prayer; and attend to the voice of my supplications.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86:7  |  Psalms 86:7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我在患難之日要求告你， 因為你必應允我。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day of my trouble I will call upon thee: for thou wilt answer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86:8  |  Psalms 86:8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主啊，諸神之中沒有可比你的； 你的作為也無可比。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Among the gods there is none like unto thee, O Lord; neither are there any works like unto thy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86:9  |  Psalms 86:9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主啊，你所造的萬民都要來敬拜你； 他們也要榮耀你的名。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All nations whom thou hast made shall come and worship before thee, O Lord; and shall glorify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86:10  |  Psalms 86:10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因你為大，且行奇妙的事； 惟獨你是神。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art great, and doest wondrous things: thou art God alone.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86:11  |  Psalms 86:11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耶和華啊，求你將你的道指教我； 我要照你的真理行； 求你使我專心敬畏你的名！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Teach me thy way, O LORD; I will walk in thy truth: unite my heart to fear thy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86:12  |  Psalms 86:12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主－我的神啊，我要一心稱讚你； 我要榮耀你的名，直到永遠。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praise thee, O Lord my God, with all my heart: and I will glorify thy name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86:13  |  Psalms 86:13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因為，你向我發的慈愛是大的； 你救了我的靈魂免入極深的陰間。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great is thy mercy toward me: and thou hast delivered my soul from the lowest hell.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86:14  |  Psalms 86:14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神啊，驕傲的人起來攻擊我， 又有一黨強橫的人尋索我的命； 他們沒有將你放在眼中。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God, the proud are risen against me, and the assemblies of violent men have sought after my soul; and have not set thee before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86:15  |  Psalms 86:15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主啊，你是有憐憫有恩典的神， 不輕易發怒，並有豐盛的慈愛和誠實。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thou, O Lord, art a God full of compassion, and gracious, longsuffering, and plenteous in mercy and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86:16  |  Psalms 86:16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求你向我轉臉，憐恤我， 將你的力量賜給僕人，救你婢女的兒子。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turn unto me, and have mercy upon me; give thy strength unto thy servant, and save the son of thine handmaid.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86:17  |  Psalms 86:17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求你向我顯出恩待我的憑據， 叫恨我的人看見便羞愧， 因為你－耶和華幫助我，安慰我。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Shew me a token for good; that they which hate me may see it, and be ashamed: because thou, LORD, hast holpen me, and comforted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2026-08-30T04:30:53.4210000Z</dcterms:created>
  <dcterms:modified xsi:type="dcterms:W3CDTF">2026-08-30T04:30:53.4210000Z</dcterms:modified>
</coreProperties>
</file>