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dd72d8cb6248f0" /><Relationship Type="http://schemas.openxmlformats.org/officeDocument/2006/relationships/extended-properties" Target="/docProps/app.xml" Id="Rd76bc6ef4af04085" /><Relationship Type="http://schemas.openxmlformats.org/officeDocument/2006/relationships/officeDocument" Target="/ppt/presentation.xml" Id="R99dd2d1f752c41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aded82739a14d0f"/>
  </p:sldMasterIdLst>
  <p:notesMasterIdLst>
    <p:notesMasterId xmlns:r="http://schemas.openxmlformats.org/officeDocument/2006/relationships" r:id="Rd8c5fe6e3f3b473a"/>
  </p:notesMasterIdLst>
  <p:sldIdLst>
    <p:sldId xmlns:r="http://schemas.openxmlformats.org/officeDocument/2006/relationships" id="256" r:id="Rcb24eb985e834fc6"/>
    <p:sldId xmlns:r="http://schemas.openxmlformats.org/officeDocument/2006/relationships" id="257" r:id="Re6a4256f616d43e3"/>
    <p:sldId xmlns:r="http://schemas.openxmlformats.org/officeDocument/2006/relationships" id="258" r:id="R7c16ad9b05ea4a85"/>
    <p:sldId xmlns:r="http://schemas.openxmlformats.org/officeDocument/2006/relationships" id="259" r:id="R75a5976114f44383"/>
    <p:sldId xmlns:r="http://schemas.openxmlformats.org/officeDocument/2006/relationships" id="260" r:id="R15b62dfdf8ee4dc9"/>
    <p:sldId xmlns:r="http://schemas.openxmlformats.org/officeDocument/2006/relationships" id="261" r:id="Rb8bf0be8d9944ab9"/>
    <p:sldId xmlns:r="http://schemas.openxmlformats.org/officeDocument/2006/relationships" id="262" r:id="Rb5d871fc852c466c"/>
    <p:sldId xmlns:r="http://schemas.openxmlformats.org/officeDocument/2006/relationships" id="263" r:id="R594e995b83ff47ba"/>
    <p:sldId xmlns:r="http://schemas.openxmlformats.org/officeDocument/2006/relationships" id="264" r:id="R2451f7e3cd7944a8"/>
    <p:sldId xmlns:r="http://schemas.openxmlformats.org/officeDocument/2006/relationships" id="265" r:id="Rbf7726eb0c7b4b5c"/>
    <p:sldId xmlns:r="http://schemas.openxmlformats.org/officeDocument/2006/relationships" id="266" r:id="R33e05c6767de44af"/>
    <p:sldId xmlns:r="http://schemas.openxmlformats.org/officeDocument/2006/relationships" id="267" r:id="R634b3a7f6eef45b1"/>
    <p:sldId xmlns:r="http://schemas.openxmlformats.org/officeDocument/2006/relationships" id="268" r:id="R17e0124241b84c2a"/>
    <p:sldId xmlns:r="http://schemas.openxmlformats.org/officeDocument/2006/relationships" id="269" r:id="R93758317072a4aac"/>
    <p:sldId xmlns:r="http://schemas.openxmlformats.org/officeDocument/2006/relationships" id="270" r:id="Rba25fbe54fc244c7"/>
    <p:sldId xmlns:r="http://schemas.openxmlformats.org/officeDocument/2006/relationships" id="271" r:id="Re22b649f141e4189"/>
    <p:sldId xmlns:r="http://schemas.openxmlformats.org/officeDocument/2006/relationships" id="272" r:id="R68b6b904622c42bd"/>
    <p:sldId xmlns:r="http://schemas.openxmlformats.org/officeDocument/2006/relationships" id="273" r:id="R82b1ad9bcdbe49b2"/>
    <p:sldId xmlns:r="http://schemas.openxmlformats.org/officeDocument/2006/relationships" id="274" r:id="R0740dffc72584551"/>
    <p:sldId xmlns:r="http://schemas.openxmlformats.org/officeDocument/2006/relationships" id="275" r:id="R7288ef3b595d401f"/>
    <p:sldId xmlns:r="http://schemas.openxmlformats.org/officeDocument/2006/relationships" id="276" r:id="R04bb0a8a3d114eaf"/>
    <p:sldId xmlns:r="http://schemas.openxmlformats.org/officeDocument/2006/relationships" id="277" r:id="Rbf6e247d643145e3"/>
    <p:sldId xmlns:r="http://schemas.openxmlformats.org/officeDocument/2006/relationships" id="278" r:id="R32f5155c96a644d1"/>
    <p:sldId xmlns:r="http://schemas.openxmlformats.org/officeDocument/2006/relationships" id="279" r:id="Rf2c0ff4ae3ee4f4e"/>
    <p:sldId xmlns:r="http://schemas.openxmlformats.org/officeDocument/2006/relationships" id="280" r:id="Rc066bfbfa63546ba"/>
    <p:sldId xmlns:r="http://schemas.openxmlformats.org/officeDocument/2006/relationships" id="281" r:id="R4e35fe99699748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a481698424496c" /><Relationship Type="http://schemas.openxmlformats.org/officeDocument/2006/relationships/slideMaster" Target="/ppt/slideMasters/slideMaster1.xml" Id="R1aded82739a14d0f" /><Relationship Type="http://schemas.openxmlformats.org/officeDocument/2006/relationships/notesMaster" Target="/ppt/notesMasters/notesMaster1.xml" Id="Rd8c5fe6e3f3b473a" /><Relationship Type="http://schemas.openxmlformats.org/officeDocument/2006/relationships/presProps" Target="/ppt/presProps.xml" Id="R9d79a6da13384b57" /><Relationship Type="http://schemas.openxmlformats.org/officeDocument/2006/relationships/tableStyles" Target="/ppt/tableStyles.xml" Id="R5f49759599cc4d9e" /><Relationship Type="http://schemas.openxmlformats.org/officeDocument/2006/relationships/slide" Target="/ppt/slides/slide1.xml" Id="Rcb24eb985e834fc6" /><Relationship Type="http://schemas.openxmlformats.org/officeDocument/2006/relationships/slide" Target="/ppt/slides/slide2.xml" Id="Re6a4256f616d43e3" /><Relationship Type="http://schemas.openxmlformats.org/officeDocument/2006/relationships/slide" Target="/ppt/slides/slide3.xml" Id="R7c16ad9b05ea4a85" /><Relationship Type="http://schemas.openxmlformats.org/officeDocument/2006/relationships/slide" Target="/ppt/slides/slide4.xml" Id="R75a5976114f44383" /><Relationship Type="http://schemas.openxmlformats.org/officeDocument/2006/relationships/slide" Target="/ppt/slides/slide5.xml" Id="R15b62dfdf8ee4dc9" /><Relationship Type="http://schemas.openxmlformats.org/officeDocument/2006/relationships/slide" Target="/ppt/slides/slide6.xml" Id="Rb8bf0be8d9944ab9" /><Relationship Type="http://schemas.openxmlformats.org/officeDocument/2006/relationships/slide" Target="/ppt/slides/slide7.xml" Id="Rb5d871fc852c466c" /><Relationship Type="http://schemas.openxmlformats.org/officeDocument/2006/relationships/slide" Target="/ppt/slides/slide8.xml" Id="R594e995b83ff47ba" /><Relationship Type="http://schemas.openxmlformats.org/officeDocument/2006/relationships/slide" Target="/ppt/slides/slide9.xml" Id="R2451f7e3cd7944a8" /><Relationship Type="http://schemas.openxmlformats.org/officeDocument/2006/relationships/slide" Target="/ppt/slides/slide10.xml" Id="Rbf7726eb0c7b4b5c" /><Relationship Type="http://schemas.openxmlformats.org/officeDocument/2006/relationships/slide" Target="/ppt/slides/slide11.xml" Id="R33e05c6767de44af" /><Relationship Type="http://schemas.openxmlformats.org/officeDocument/2006/relationships/slide" Target="/ppt/slides/slide12.xml" Id="R634b3a7f6eef45b1" /><Relationship Type="http://schemas.openxmlformats.org/officeDocument/2006/relationships/slide" Target="/ppt/slides/slide13.xml" Id="R17e0124241b84c2a" /><Relationship Type="http://schemas.openxmlformats.org/officeDocument/2006/relationships/slide" Target="/ppt/slides/slide14.xml" Id="R93758317072a4aac" /><Relationship Type="http://schemas.openxmlformats.org/officeDocument/2006/relationships/slide" Target="/ppt/slides/slide15.xml" Id="Rba25fbe54fc244c7" /><Relationship Type="http://schemas.openxmlformats.org/officeDocument/2006/relationships/slide" Target="/ppt/slides/slide16.xml" Id="Re22b649f141e4189" /><Relationship Type="http://schemas.openxmlformats.org/officeDocument/2006/relationships/slide" Target="/ppt/slides/slide17.xml" Id="R68b6b904622c42bd" /><Relationship Type="http://schemas.openxmlformats.org/officeDocument/2006/relationships/slide" Target="/ppt/slides/slide18.xml" Id="R82b1ad9bcdbe49b2" /><Relationship Type="http://schemas.openxmlformats.org/officeDocument/2006/relationships/slide" Target="/ppt/slides/slide19.xml" Id="R0740dffc72584551" /><Relationship Type="http://schemas.openxmlformats.org/officeDocument/2006/relationships/slide" Target="/ppt/slides/slide20.xml" Id="R7288ef3b595d401f" /><Relationship Type="http://schemas.openxmlformats.org/officeDocument/2006/relationships/slide" Target="/ppt/slides/slide21.xml" Id="R04bb0a8a3d114eaf" /><Relationship Type="http://schemas.openxmlformats.org/officeDocument/2006/relationships/slide" Target="/ppt/slides/slide22.xml" Id="Rbf6e247d643145e3" /><Relationship Type="http://schemas.openxmlformats.org/officeDocument/2006/relationships/slide" Target="/ppt/slides/slide23.xml" Id="R32f5155c96a644d1" /><Relationship Type="http://schemas.openxmlformats.org/officeDocument/2006/relationships/slide" Target="/ppt/slides/slide24.xml" Id="Rf2c0ff4ae3ee4f4e" /><Relationship Type="http://schemas.openxmlformats.org/officeDocument/2006/relationships/slide" Target="/ppt/slides/slide25.xml" Id="Rc066bfbfa63546ba" /><Relationship Type="http://schemas.openxmlformats.org/officeDocument/2006/relationships/slide" Target="/ppt/slides/slide26.xml" Id="R4e35fe99699748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17b92c5c3f4a0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dc1299e6794320" /><Relationship Type="http://schemas.openxmlformats.org/officeDocument/2006/relationships/notesMaster" Target="/ppt/notesMasters/notesMaster1.xml" Id="Re022abead0d548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0e14af599e4d03" /><Relationship Type="http://schemas.openxmlformats.org/officeDocument/2006/relationships/notesMaster" Target="/ppt/notesMasters/notesMaster1.xml" Id="R0ed5573982cf4c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afebb2aeaa4d7e" /><Relationship Type="http://schemas.openxmlformats.org/officeDocument/2006/relationships/notesMaster" Target="/ppt/notesMasters/notesMaster1.xml" Id="R3de34f030d5b42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0fd76fc9c84fe1" /><Relationship Type="http://schemas.openxmlformats.org/officeDocument/2006/relationships/notesMaster" Target="/ppt/notesMasters/notesMaster1.xml" Id="R21f336a130c041c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e44c8631804282" /><Relationship Type="http://schemas.openxmlformats.org/officeDocument/2006/relationships/notesMaster" Target="/ppt/notesMasters/notesMaster1.xml" Id="Rb43b20907f0b42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b42e1ff8144d80" /><Relationship Type="http://schemas.openxmlformats.org/officeDocument/2006/relationships/notesMaster" Target="/ppt/notesMasters/notesMaster1.xml" Id="R95fb8bf4ed534f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960dc3a14e4ff5" /><Relationship Type="http://schemas.openxmlformats.org/officeDocument/2006/relationships/notesMaster" Target="/ppt/notesMasters/notesMaster1.xml" Id="R6ff987bff86240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68fc06a1e94e1d" /><Relationship Type="http://schemas.openxmlformats.org/officeDocument/2006/relationships/notesMaster" Target="/ppt/notesMasters/notesMaster1.xml" Id="Ra294ae3e49744f5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46bf4efa3c1419c" /><Relationship Type="http://schemas.openxmlformats.org/officeDocument/2006/relationships/notesMaster" Target="/ppt/notesMasters/notesMaster1.xml" Id="R8ca2343129fc48f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30c05408ef4bc9" /><Relationship Type="http://schemas.openxmlformats.org/officeDocument/2006/relationships/notesMaster" Target="/ppt/notesMasters/notesMaster1.xml" Id="Rf8e37938a12a4d5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d641fa7d474bb4" /><Relationship Type="http://schemas.openxmlformats.org/officeDocument/2006/relationships/notesMaster" Target="/ppt/notesMasters/notesMaster1.xml" Id="R4dd0b37a6e2749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bb4ba1c1ae4486e" /><Relationship Type="http://schemas.openxmlformats.org/officeDocument/2006/relationships/notesMaster" Target="/ppt/notesMasters/notesMaster1.xml" Id="R9a55862255ac44e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2e3416802fa40e0" /><Relationship Type="http://schemas.openxmlformats.org/officeDocument/2006/relationships/notesMaster" Target="/ppt/notesMasters/notesMaster1.xml" Id="R5d493fcad5d641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b18ec11144246be" /><Relationship Type="http://schemas.openxmlformats.org/officeDocument/2006/relationships/notesMaster" Target="/ppt/notesMasters/notesMaster1.xml" Id="Re1ba12fb040e439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f8200caf2c46e7" /><Relationship Type="http://schemas.openxmlformats.org/officeDocument/2006/relationships/notesMaster" Target="/ppt/notesMasters/notesMaster1.xml" Id="Ra5bb2755ff424ef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27b1147dccf4ba2" /><Relationship Type="http://schemas.openxmlformats.org/officeDocument/2006/relationships/notesMaster" Target="/ppt/notesMasters/notesMaster1.xml" Id="Rbf0dfb05469b4a7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4d085d98af4675" /><Relationship Type="http://schemas.openxmlformats.org/officeDocument/2006/relationships/notesMaster" Target="/ppt/notesMasters/notesMaster1.xml" Id="R4536936b514040d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50646b9cd0949f8" /><Relationship Type="http://schemas.openxmlformats.org/officeDocument/2006/relationships/notesMaster" Target="/ppt/notesMasters/notesMaster1.xml" Id="R11f5d25a4d7847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28f5d0143b74a13" /><Relationship Type="http://schemas.openxmlformats.org/officeDocument/2006/relationships/notesMaster" Target="/ppt/notesMasters/notesMaster1.xml" Id="R54fee34663aa4f9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cdf7576677c42b6" /><Relationship Type="http://schemas.openxmlformats.org/officeDocument/2006/relationships/notesMaster" Target="/ppt/notesMasters/notesMaster1.xml" Id="R2f3d350b8011480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faed29e6be4288" /><Relationship Type="http://schemas.openxmlformats.org/officeDocument/2006/relationships/notesMaster" Target="/ppt/notesMasters/notesMaster1.xml" Id="R4728162f6e734a0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d5279d86532457d" /><Relationship Type="http://schemas.openxmlformats.org/officeDocument/2006/relationships/notesMaster" Target="/ppt/notesMasters/notesMaster1.xml" Id="Rb9653b300af7408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7de4286b6344749" /><Relationship Type="http://schemas.openxmlformats.org/officeDocument/2006/relationships/notesMaster" Target="/ppt/notesMasters/notesMaster1.xml" Id="Rfef4349c829a48d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5dc47dd40f6490d" /><Relationship Type="http://schemas.openxmlformats.org/officeDocument/2006/relationships/notesMaster" Target="/ppt/notesMasters/notesMaster1.xml" Id="R10d02cab8bab4f1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84cffcf4c1e47f9" /><Relationship Type="http://schemas.openxmlformats.org/officeDocument/2006/relationships/notesMaster" Target="/ppt/notesMasters/notesMaster1.xml" Id="R54117632380f496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02c28026ea84f2b" /><Relationship Type="http://schemas.openxmlformats.org/officeDocument/2006/relationships/notesMaster" Target="/ppt/notesMasters/notesMaster1.xml" Id="Rc6ea2dec06434e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5ed44ddcdf4660" /><Relationship Type="http://schemas.openxmlformats.org/officeDocument/2006/relationships/image" Target="/ppt/media/image.png" Id="R6513e5014ed94f7a" /><Relationship Type="http://schemas.openxmlformats.org/officeDocument/2006/relationships/image" Target="/ppt/media/image2.png" Id="R822eb9efc7a3466e" /><Relationship Type="http://schemas.openxmlformats.org/officeDocument/2006/relationships/image" Target="/ppt/media/image.jpeg" Id="Rb05943d994814af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d5bf206d19440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513e5014ed94f7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22eb9efc7a3466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943d994814af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d97ea4cd2f43f4" /><Relationship Type="http://schemas.openxmlformats.org/officeDocument/2006/relationships/slideLayout" Target="/ppt/slideLayouts/slideLayout1.xml" Id="R5122a8a4a7f44c9e" /><Relationship Type="http://schemas.openxmlformats.org/officeDocument/2006/relationships/slideLayout" Target="/ppt/slideLayouts/slideLayout2.xml" Id="R702ab26db8e741e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22a8a4a7f44c9e"/>
    <p:sldLayoutId xmlns:r="http://schemas.openxmlformats.org/officeDocument/2006/relationships" id="2147483650" r:id="R702ab26db8e741e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58296163cd44e4" /><Relationship Type="http://schemas.openxmlformats.org/officeDocument/2006/relationships/notesSlide" Target="/ppt/notesSlides/notesSlide1.xml" Id="R9ac45c6ce3bb4b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b5347442664f9b" /><Relationship Type="http://schemas.openxmlformats.org/officeDocument/2006/relationships/notesSlide" Target="/ppt/notesSlides/notesSlide2.xml" Id="Rda416f4f531b43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8dac11d0234f7a" /><Relationship Type="http://schemas.openxmlformats.org/officeDocument/2006/relationships/notesSlide" Target="/ppt/notesSlides/notesSlide3.xml" Id="R335a3367d8284a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bc1fdf49094074" /><Relationship Type="http://schemas.openxmlformats.org/officeDocument/2006/relationships/notesSlide" Target="/ppt/notesSlides/notesSlide4.xml" Id="R4a6502f4b9a147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ae51f4ea464a92" /><Relationship Type="http://schemas.openxmlformats.org/officeDocument/2006/relationships/notesSlide" Target="/ppt/notesSlides/notesSlide5.xml" Id="R7aaccfc5dd8f43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e683fbedc4fbf" /><Relationship Type="http://schemas.openxmlformats.org/officeDocument/2006/relationships/notesSlide" Target="/ppt/notesSlides/notesSlide6.xml" Id="R5751d4bad4e54e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ef6c1d9ca14294" /><Relationship Type="http://schemas.openxmlformats.org/officeDocument/2006/relationships/notesSlide" Target="/ppt/notesSlides/notesSlide7.xml" Id="R3e625d15967047c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616edeb6a845cd" /><Relationship Type="http://schemas.openxmlformats.org/officeDocument/2006/relationships/notesSlide" Target="/ppt/notesSlides/notesSlide8.xml" Id="R2d2850ff69eb4d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7f0b6de3514940" /><Relationship Type="http://schemas.openxmlformats.org/officeDocument/2006/relationships/notesSlide" Target="/ppt/notesSlides/notesSlide9.xml" Id="R6f219bdefb6b4c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7b69c4099a4705" /><Relationship Type="http://schemas.openxmlformats.org/officeDocument/2006/relationships/notesSlide" Target="/ppt/notesSlides/notesSlide10.xml" Id="Rf12d278b64004d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4d0c5352f740e0" /><Relationship Type="http://schemas.openxmlformats.org/officeDocument/2006/relationships/notesSlide" Target="/ppt/notesSlides/notesSlide11.xml" Id="R0ac42a0934d44a2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4b490f7b41423e" /><Relationship Type="http://schemas.openxmlformats.org/officeDocument/2006/relationships/notesSlide" Target="/ppt/notesSlides/notesSlide12.xml" Id="R8b21811be0484c1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bc259412e14cac" /><Relationship Type="http://schemas.openxmlformats.org/officeDocument/2006/relationships/notesSlide" Target="/ppt/notesSlides/notesSlide13.xml" Id="Rc40f535722e947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276cbfee454221" /><Relationship Type="http://schemas.openxmlformats.org/officeDocument/2006/relationships/notesSlide" Target="/ppt/notesSlides/notesSlide14.xml" Id="R9a8a8b82a9d44f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e2d83df22f4ba1" /><Relationship Type="http://schemas.openxmlformats.org/officeDocument/2006/relationships/notesSlide" Target="/ppt/notesSlides/notesSlide15.xml" Id="Rab157837a5ca4d1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1a16e48e644348" /><Relationship Type="http://schemas.openxmlformats.org/officeDocument/2006/relationships/notesSlide" Target="/ppt/notesSlides/notesSlide16.xml" Id="Rdb3caa5ac553467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868c52c2c04e19" /><Relationship Type="http://schemas.openxmlformats.org/officeDocument/2006/relationships/notesSlide" Target="/ppt/notesSlides/notesSlide17.xml" Id="R96e94cdea6ed450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96fccaec2a43f5" /><Relationship Type="http://schemas.openxmlformats.org/officeDocument/2006/relationships/notesSlide" Target="/ppt/notesSlides/notesSlide18.xml" Id="R033f4c35e5894f3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37fc09081f46b5" /><Relationship Type="http://schemas.openxmlformats.org/officeDocument/2006/relationships/notesSlide" Target="/ppt/notesSlides/notesSlide19.xml" Id="Rba3710a6f85f4d5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9c557024284d39" /><Relationship Type="http://schemas.openxmlformats.org/officeDocument/2006/relationships/notesSlide" Target="/ppt/notesSlides/notesSlide20.xml" Id="R73ce6eaa8e4d445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fad65686b74f7a" /><Relationship Type="http://schemas.openxmlformats.org/officeDocument/2006/relationships/notesSlide" Target="/ppt/notesSlides/notesSlide21.xml" Id="R14453929a81c43f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b9594257fe40cb" /><Relationship Type="http://schemas.openxmlformats.org/officeDocument/2006/relationships/notesSlide" Target="/ppt/notesSlides/notesSlide22.xml" Id="Rdda7970cc3fe4fa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d25de560ae4f03" /><Relationship Type="http://schemas.openxmlformats.org/officeDocument/2006/relationships/notesSlide" Target="/ppt/notesSlides/notesSlide23.xml" Id="R1b63c9bbf6814ea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b68c86ccab4e6b" /><Relationship Type="http://schemas.openxmlformats.org/officeDocument/2006/relationships/notesSlide" Target="/ppt/notesSlides/notesSlide24.xml" Id="Rb632040179a9444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a6f470c5b74682" /><Relationship Type="http://schemas.openxmlformats.org/officeDocument/2006/relationships/notesSlide" Target="/ppt/notesSlides/notesSlide25.xml" Id="R2af1dd43077c402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af35b5b8cc4204" /><Relationship Type="http://schemas.openxmlformats.org/officeDocument/2006/relationships/notesSlide" Target="/ppt/notesSlides/notesSlide26.xml" Id="R9a4085d69b164b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Jeremiah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  |  Jeremiah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以色列家啊，要聽耶和華對你們所說的話。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ye the word which the LORD speaketh unto you, O house of Israel: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  |  Jeremiah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 你們不要效法列國的行為， 也不要為天象驚惶， 因列國為此事驚惶。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LORD, Learn not the way of the heathen, and be not dismayed at the signs of heaven; for the heathen are dismayed at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10:3  |  Jeremiah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眾民的風俗是虛空的； 他們在樹林中用斧子砍伐一棵樹， 匠人用手工造成[偶像]。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customs of the people are vain: for one cutteth a tree out of the forest, the work of the hands of the workman, with the axe.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10:4  |  Jeremiah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他們用金銀妝飾它， 用釘子和錘子釘穩， 使它不動搖。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deck it with silver and with gold; they fasten it with nails and with hammers, that it move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10:5  |  Jeremiah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它好像棕樹，是鏇成的， 不能說話，不能行走， 必須有人抬着。 你們不要怕它； 它不能降禍， 也無力降福。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upright as the palm tree, but speak not: they must needs be borne, because they cannot go. Be not afraid of them; for they cannot do evil, neither also is it in them to do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10:6  |  Jeremiah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耶和華啊，沒有能比你的！ 你本為大，有大能大力的名。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Forasmuch as there is none like unto thee, O LORD; thou art great, and thy name is great in might.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10:7  |  Jeremiah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萬國的王啊，誰不敬畏你？ 敬畏你本是合宜的； 因為在列國的智慧人中， 雖有政權的尊榮， 也不能比你。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would not fear thee, O King of nations? for to thee doth it appertain: forasmuch as among all the wise men of the nations, and in all their kingdoms, there is none like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10:8  |  Jeremiah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他們盡都是畜類，是愚昧的。 偶像的訓誨算甚麼呢？ 偶像不過是木頭。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are altogether brutish and foolish: the stock is a doctrine of vanities.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10:9  |  Jeremiah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有銀子打成片，是從他施帶來的， 並有從烏法來的金子， 都是匠人和銀匠的手工， 又有藍色紫色料的衣服， 都是巧匠的工作。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Silver spread into plates is brought from Tarshish, and gold from Uphaz, the work of the workman, and of the hands of the founder: blue and purple is their clothing: they are all the work of cunning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10:10  |  Jeremiah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惟耶和華是真神， 是活神，是永遠的王。 他一發怒，大地震動； 他一惱恨，列國都擔當不起。 （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LORD is the true God, he is the living God, and an everlasting king: at his wrath the earth shall tremble, and the nations shall not be able to abide his indignation.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10:11  |  Jeremiah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你們要對他們如此說：不是那創造天地的神，必從地上從天下被除滅！）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shall ye say unto them, The gods that have not made the heavens and the earth, even they shall perish from the earth, and from under these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10:12  |  Jeremiah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耶和華用能力創造大地， 用智慧建立世界， 用聰明鋪張穹蒼。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made the earth by his power, he hath established the world by his wisdom, and hath stretched out the heavens by his discretion.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10:13  |  Jeremiah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他一發聲，空中便有多水激動； 他使雲霧從地極上騰； 他造電隨雨而閃， 從他府庫中帶出風來。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uttereth his voice, there is a multitude of waters in the heavens, and he causeth the vapours to ascend from the ends of the earth; he maketh lightnings with rain, and bringeth forth the wind out of his treasures.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10:14  |  Jeremiah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各人都成了畜類，毫無知識； 各銀匠都因他雕刻的偶像羞愧。 他所鑄的偶像本是虛假的， 其中並無氣息，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man is brutish in his knowledge: every founder is confounded by the graven image: for his molten image is falsehood, and there is no breath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10:15  |  Jeremiah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都是虛無的， 是迷惑人的工作； 到追討的時候必被除滅。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vanity, and the work of errors: in the time of their visitation they shall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10:16  |  Jeremiah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雅各的分不像這些， 因他是造作萬有的[主]。 以色列也是他產業的支派， 萬軍之耶和華是他的名。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portion of Jacob is not like them: for he is the former of all things; and Israel is the rod of his inheritance: The LORD of hosts is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10:17  |  Jeremiah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受圍困的人哪，當收拾你的財物， 從國中帶出去。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Gather up thy wares out of the land, O inhabitant of the fortress.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10:18  |  Jeremiah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因為耶和華如此說： 這時候，我必將此地的居民， 好像用機弦甩出去， 又必加害在他們身上， 使他們覺悟。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LORD, Behold, I will sling out the inhabitants of the land at this once, and will distress them, that they may find it 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10:19  |  Jeremiah 10:19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民[說]：禍哉！我受損傷； 我的傷痕極其重大。 我卻說：這真是我的痛苦， 必須忍受。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is me for my hurt! my wound is grievous: but I said, Truly this is a grief, and I must bear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10:20  |  Jeremiah 10:20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我的帳棚毀壞； 我的繩索折斷。 我的兒女離我出去，沒有了。 無人再支搭我的帳棚，掛起我的幔子。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tabernacle is spoiled, and all my cords are broken: my children are gone forth of me, and they are not: there is none to stretch forth my tent any more, and to set up my curtains.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10:21  |  Jeremiah 10:21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因為牧人都成為畜類， 沒有求問耶和華， 所以不得順利； 他們的羊群也都分散。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pastors are become brutish, and have not sought the LORD: therefore they shall not prosper, and all their flocks shall be scattered.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10:22  |  Jeremiah 10:22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有風聲！看哪，[敵人]來了！ 有大擾亂從北方出來， 要使猶大城邑變為荒涼， 成為野狗的住處。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noise of the bruit is come, and a great commotion out of the north country, to make the cities of Judah desolate, and a den of dragons.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10:23  |  Jeremiah 10:23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耶和華啊，我曉得人的道路不由自己， 行路的人也不能定自己的腳步。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I know that the way of man is not in himself: it is not in man that walketh to direct his steps.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10:24  |  Jeremiah 10:24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耶和華啊，求你從寬懲治我， 不要在你的怒中懲治我， 恐怕使我歸於無有。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correct me, but with judgment; not in thine anger, lest thou bring me to nothing.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10:25  |  Jeremiah 10:25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願你將忿怒傾在不認識你的列國中， 和不求告你名的各族上； 因為他們吞了雅各，不但吞了，而且滅絕， 把他的住處變為荒場。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Pour out thy fury upon the heathen that know thee not, and upon the families that call not on thy name: for they have eaten up Jacob, and devoured him, and consumed him, and have made his habitation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2026-08-30T04:10:36.6970000Z</dcterms:created>
  <dcterms:modified xsi:type="dcterms:W3CDTF">2026-08-30T04:10:36.6970000Z</dcterms:modified>
</coreProperties>
</file>