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6998f54a964b0a" /><Relationship Type="http://schemas.openxmlformats.org/officeDocument/2006/relationships/extended-properties" Target="/docProps/app.xml" Id="R0cbcb6bfbd654d64" /><Relationship Type="http://schemas.openxmlformats.org/officeDocument/2006/relationships/officeDocument" Target="/ppt/presentation.xml" Id="R36f290c1537d40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ac040e78dd4a69"/>
  </p:sldMasterIdLst>
  <p:notesMasterIdLst>
    <p:notesMasterId xmlns:r="http://schemas.openxmlformats.org/officeDocument/2006/relationships" r:id="R7cdae24f474c463f"/>
  </p:notesMasterIdLst>
  <p:sldIdLst>
    <p:sldId xmlns:r="http://schemas.openxmlformats.org/officeDocument/2006/relationships" id="256" r:id="R29a1377105b24d51"/>
    <p:sldId xmlns:r="http://schemas.openxmlformats.org/officeDocument/2006/relationships" id="257" r:id="Rd49918fec0474607"/>
    <p:sldId xmlns:r="http://schemas.openxmlformats.org/officeDocument/2006/relationships" id="258" r:id="R28d6624212dd4c03"/>
    <p:sldId xmlns:r="http://schemas.openxmlformats.org/officeDocument/2006/relationships" id="259" r:id="Radb7eeabb29a4d04"/>
    <p:sldId xmlns:r="http://schemas.openxmlformats.org/officeDocument/2006/relationships" id="260" r:id="R43d1564471be4aa1"/>
    <p:sldId xmlns:r="http://schemas.openxmlformats.org/officeDocument/2006/relationships" id="261" r:id="R6cbff978e6eb453a"/>
    <p:sldId xmlns:r="http://schemas.openxmlformats.org/officeDocument/2006/relationships" id="262" r:id="R79bc80f6953d4fe1"/>
    <p:sldId xmlns:r="http://schemas.openxmlformats.org/officeDocument/2006/relationships" id="263" r:id="R639f4146da9d47a1"/>
    <p:sldId xmlns:r="http://schemas.openxmlformats.org/officeDocument/2006/relationships" id="264" r:id="R527fe76230a64f1a"/>
    <p:sldId xmlns:r="http://schemas.openxmlformats.org/officeDocument/2006/relationships" id="265" r:id="Ra6b2dc1ed8aa48b5"/>
    <p:sldId xmlns:r="http://schemas.openxmlformats.org/officeDocument/2006/relationships" id="266" r:id="Rd337d09e7e6e42da"/>
    <p:sldId xmlns:r="http://schemas.openxmlformats.org/officeDocument/2006/relationships" id="267" r:id="Re0f4fee0c38446f1"/>
    <p:sldId xmlns:r="http://schemas.openxmlformats.org/officeDocument/2006/relationships" id="268" r:id="Rd1219b57ba604ec0"/>
    <p:sldId xmlns:r="http://schemas.openxmlformats.org/officeDocument/2006/relationships" id="269" r:id="R8e70909640294d10"/>
    <p:sldId xmlns:r="http://schemas.openxmlformats.org/officeDocument/2006/relationships" id="270" r:id="Re343874385214d2e"/>
    <p:sldId xmlns:r="http://schemas.openxmlformats.org/officeDocument/2006/relationships" id="271" r:id="Ra1ef6aa5e82c4b5b"/>
    <p:sldId xmlns:r="http://schemas.openxmlformats.org/officeDocument/2006/relationships" id="272" r:id="R3d22e4c3546f4b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441f5c55924bfd" /><Relationship Type="http://schemas.openxmlformats.org/officeDocument/2006/relationships/slideMaster" Target="/ppt/slideMasters/slideMaster1.xml" Id="Rdeac040e78dd4a69" /><Relationship Type="http://schemas.openxmlformats.org/officeDocument/2006/relationships/notesMaster" Target="/ppt/notesMasters/notesMaster1.xml" Id="R7cdae24f474c463f" /><Relationship Type="http://schemas.openxmlformats.org/officeDocument/2006/relationships/presProps" Target="/ppt/presProps.xml" Id="R1d951ff828d04260" /><Relationship Type="http://schemas.openxmlformats.org/officeDocument/2006/relationships/tableStyles" Target="/ppt/tableStyles.xml" Id="R05f67335babd4215" /><Relationship Type="http://schemas.openxmlformats.org/officeDocument/2006/relationships/slide" Target="/ppt/slides/slide1.xml" Id="R29a1377105b24d51" /><Relationship Type="http://schemas.openxmlformats.org/officeDocument/2006/relationships/slide" Target="/ppt/slides/slide2.xml" Id="Rd49918fec0474607" /><Relationship Type="http://schemas.openxmlformats.org/officeDocument/2006/relationships/slide" Target="/ppt/slides/slide3.xml" Id="R28d6624212dd4c03" /><Relationship Type="http://schemas.openxmlformats.org/officeDocument/2006/relationships/slide" Target="/ppt/slides/slide4.xml" Id="Radb7eeabb29a4d04" /><Relationship Type="http://schemas.openxmlformats.org/officeDocument/2006/relationships/slide" Target="/ppt/slides/slide5.xml" Id="R43d1564471be4aa1" /><Relationship Type="http://schemas.openxmlformats.org/officeDocument/2006/relationships/slide" Target="/ppt/slides/slide6.xml" Id="R6cbff978e6eb453a" /><Relationship Type="http://schemas.openxmlformats.org/officeDocument/2006/relationships/slide" Target="/ppt/slides/slide7.xml" Id="R79bc80f6953d4fe1" /><Relationship Type="http://schemas.openxmlformats.org/officeDocument/2006/relationships/slide" Target="/ppt/slides/slide8.xml" Id="R639f4146da9d47a1" /><Relationship Type="http://schemas.openxmlformats.org/officeDocument/2006/relationships/slide" Target="/ppt/slides/slide9.xml" Id="R527fe76230a64f1a" /><Relationship Type="http://schemas.openxmlformats.org/officeDocument/2006/relationships/slide" Target="/ppt/slides/slide10.xml" Id="Ra6b2dc1ed8aa48b5" /><Relationship Type="http://schemas.openxmlformats.org/officeDocument/2006/relationships/slide" Target="/ppt/slides/slide11.xml" Id="Rd337d09e7e6e42da" /><Relationship Type="http://schemas.openxmlformats.org/officeDocument/2006/relationships/slide" Target="/ppt/slides/slide12.xml" Id="Re0f4fee0c38446f1" /><Relationship Type="http://schemas.openxmlformats.org/officeDocument/2006/relationships/slide" Target="/ppt/slides/slide13.xml" Id="Rd1219b57ba604ec0" /><Relationship Type="http://schemas.openxmlformats.org/officeDocument/2006/relationships/slide" Target="/ppt/slides/slide14.xml" Id="R8e70909640294d10" /><Relationship Type="http://schemas.openxmlformats.org/officeDocument/2006/relationships/slide" Target="/ppt/slides/slide15.xml" Id="Re343874385214d2e" /><Relationship Type="http://schemas.openxmlformats.org/officeDocument/2006/relationships/slide" Target="/ppt/slides/slide16.xml" Id="Ra1ef6aa5e82c4b5b" /><Relationship Type="http://schemas.openxmlformats.org/officeDocument/2006/relationships/slide" Target="/ppt/slides/slide17.xml" Id="R3d22e4c3546f4b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339d7be81847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36e04095184899" /><Relationship Type="http://schemas.openxmlformats.org/officeDocument/2006/relationships/notesMaster" Target="/ppt/notesMasters/notesMaster1.xml" Id="Rcde39e61478d45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5cf49d079540bd" /><Relationship Type="http://schemas.openxmlformats.org/officeDocument/2006/relationships/notesMaster" Target="/ppt/notesMasters/notesMaster1.xml" Id="R2834f27c9c4444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3274eae06d4bd1" /><Relationship Type="http://schemas.openxmlformats.org/officeDocument/2006/relationships/notesMaster" Target="/ppt/notesMasters/notesMaster1.xml" Id="R1e0e6b53c8774d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e17993895d4bb7" /><Relationship Type="http://schemas.openxmlformats.org/officeDocument/2006/relationships/notesMaster" Target="/ppt/notesMasters/notesMaster1.xml" Id="R6e2f17f18b7a4e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2f84142cd14100" /><Relationship Type="http://schemas.openxmlformats.org/officeDocument/2006/relationships/notesMaster" Target="/ppt/notesMasters/notesMaster1.xml" Id="R4c1de01a3c704b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126d68ffe34e2a" /><Relationship Type="http://schemas.openxmlformats.org/officeDocument/2006/relationships/notesMaster" Target="/ppt/notesMasters/notesMaster1.xml" Id="R8f45d9ede46143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7b5aea6eee4f8f" /><Relationship Type="http://schemas.openxmlformats.org/officeDocument/2006/relationships/notesMaster" Target="/ppt/notesMasters/notesMaster1.xml" Id="Ree176023936d4f8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b0b701451845bc" /><Relationship Type="http://schemas.openxmlformats.org/officeDocument/2006/relationships/notesMaster" Target="/ppt/notesMasters/notesMaster1.xml" Id="R29ed55ced72c4d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6a3a5daef454f2b" /><Relationship Type="http://schemas.openxmlformats.org/officeDocument/2006/relationships/notesMaster" Target="/ppt/notesMasters/notesMaster1.xml" Id="Rdce931c6751d44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eb3a6d7ca94bab" /><Relationship Type="http://schemas.openxmlformats.org/officeDocument/2006/relationships/notesMaster" Target="/ppt/notesMasters/notesMaster1.xml" Id="R8b382119e47648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e70e8c30db490d" /><Relationship Type="http://schemas.openxmlformats.org/officeDocument/2006/relationships/notesMaster" Target="/ppt/notesMasters/notesMaster1.xml" Id="Rbf822d7b46864c4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9e3a028efb4c9a" /><Relationship Type="http://schemas.openxmlformats.org/officeDocument/2006/relationships/notesMaster" Target="/ppt/notesMasters/notesMaster1.xml" Id="Rfa3e8f4eec6049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da7c25d146c4f88" /><Relationship Type="http://schemas.openxmlformats.org/officeDocument/2006/relationships/notesMaster" Target="/ppt/notesMasters/notesMaster1.xml" Id="R6dc818153f2b4c2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9b0d530cf3a42af" /><Relationship Type="http://schemas.openxmlformats.org/officeDocument/2006/relationships/notesMaster" Target="/ppt/notesMasters/notesMaster1.xml" Id="R807804516b2840b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4ad004d8e73423c" /><Relationship Type="http://schemas.openxmlformats.org/officeDocument/2006/relationships/notesMaster" Target="/ppt/notesMasters/notesMaster1.xml" Id="R6dd1e6e17b944d9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680b6064eb643aa" /><Relationship Type="http://schemas.openxmlformats.org/officeDocument/2006/relationships/notesMaster" Target="/ppt/notesMasters/notesMaster1.xml" Id="R6a0a32382a2144c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2f9232849d447fd" /><Relationship Type="http://schemas.openxmlformats.org/officeDocument/2006/relationships/notesMaster" Target="/ppt/notesMasters/notesMaster1.xml" Id="R215619325fd340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8bd27a5fcc4dc7" /><Relationship Type="http://schemas.openxmlformats.org/officeDocument/2006/relationships/image" Target="/ppt/media/image.png" Id="R200db9d785b74c37" /><Relationship Type="http://schemas.openxmlformats.org/officeDocument/2006/relationships/image" Target="/ppt/media/image2.png" Id="Rabe021987aef4608" /><Relationship Type="http://schemas.openxmlformats.org/officeDocument/2006/relationships/image" Target="/ppt/media/image.jpeg" Id="Re0a3713acad4492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0ff47b6bcd468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00db9d785b74c3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be021987aef460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a3713acad4492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d645ad6ac5b4b18" /><Relationship Type="http://schemas.openxmlformats.org/officeDocument/2006/relationships/slideLayout" Target="/ppt/slideLayouts/slideLayout1.xml" Id="R44c45ea14df44ac0" /><Relationship Type="http://schemas.openxmlformats.org/officeDocument/2006/relationships/slideLayout" Target="/ppt/slideLayouts/slideLayout2.xml" Id="R1dafc180c1e94ec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c45ea14df44ac0"/>
    <p:sldLayoutId xmlns:r="http://schemas.openxmlformats.org/officeDocument/2006/relationships" id="2147483650" r:id="R1dafc180c1e94ec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0c81ecc4a948be" /><Relationship Type="http://schemas.openxmlformats.org/officeDocument/2006/relationships/notesSlide" Target="/ppt/notesSlides/notesSlide1.xml" Id="Ra1bd3927b1d949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a5a409de1c40b9" /><Relationship Type="http://schemas.openxmlformats.org/officeDocument/2006/relationships/notesSlide" Target="/ppt/notesSlides/notesSlide2.xml" Id="R8e105cc60e204d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50eebc50c34ccd" /><Relationship Type="http://schemas.openxmlformats.org/officeDocument/2006/relationships/notesSlide" Target="/ppt/notesSlides/notesSlide3.xml" Id="R7f66ddf739af4d6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ee417a4a614d51" /><Relationship Type="http://schemas.openxmlformats.org/officeDocument/2006/relationships/notesSlide" Target="/ppt/notesSlides/notesSlide4.xml" Id="Rf533620c441645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087fb33f0f424c" /><Relationship Type="http://schemas.openxmlformats.org/officeDocument/2006/relationships/notesSlide" Target="/ppt/notesSlides/notesSlide5.xml" Id="Rabfc60a7efd54aa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126b2c82d24391" /><Relationship Type="http://schemas.openxmlformats.org/officeDocument/2006/relationships/notesSlide" Target="/ppt/notesSlides/notesSlide6.xml" Id="R67069747d1234d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000c16dae64fe7" /><Relationship Type="http://schemas.openxmlformats.org/officeDocument/2006/relationships/notesSlide" Target="/ppt/notesSlides/notesSlide7.xml" Id="R7a8d2ad1a43743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37e3ffb5d14240" /><Relationship Type="http://schemas.openxmlformats.org/officeDocument/2006/relationships/notesSlide" Target="/ppt/notesSlides/notesSlide8.xml" Id="Rba6a88f2f12349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e77eecedd04fe1" /><Relationship Type="http://schemas.openxmlformats.org/officeDocument/2006/relationships/notesSlide" Target="/ppt/notesSlides/notesSlide9.xml" Id="R867fb25aecb747b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6ebd27469a417e" /><Relationship Type="http://schemas.openxmlformats.org/officeDocument/2006/relationships/notesSlide" Target="/ppt/notesSlides/notesSlide10.xml" Id="R542c64bd070d40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c065759e1b4bae" /><Relationship Type="http://schemas.openxmlformats.org/officeDocument/2006/relationships/notesSlide" Target="/ppt/notesSlides/notesSlide11.xml" Id="Re9c596d021be441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34a0a3f2494885" /><Relationship Type="http://schemas.openxmlformats.org/officeDocument/2006/relationships/notesSlide" Target="/ppt/notesSlides/notesSlide12.xml" Id="R74b4a7a81767442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79c21f7cf24838" /><Relationship Type="http://schemas.openxmlformats.org/officeDocument/2006/relationships/notesSlide" Target="/ppt/notesSlides/notesSlide13.xml" Id="Ra6574a8c71314ec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e82e4de39c4339" /><Relationship Type="http://schemas.openxmlformats.org/officeDocument/2006/relationships/notesSlide" Target="/ppt/notesSlides/notesSlide14.xml" Id="R65c5bf5ec9c54ec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9683e9a8504f38" /><Relationship Type="http://schemas.openxmlformats.org/officeDocument/2006/relationships/notesSlide" Target="/ppt/notesSlides/notesSlide15.xml" Id="Refa1a9974c284c2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f3d0ef5e79493c" /><Relationship Type="http://schemas.openxmlformats.org/officeDocument/2006/relationships/notesSlide" Target="/ppt/notesSlides/notesSlide16.xml" Id="Ra7fcb757ef2648e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fd61079f294670" /><Relationship Type="http://schemas.openxmlformats.org/officeDocument/2006/relationships/notesSlide" Target="/ppt/notesSlides/notesSlide17.xml" Id="Rd832a6c2325943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  |  Amos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 摩押三番四次地犯罪， 我必不免去她的刑罰； 因為她將以東王的骸骨焚燒成灰。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LORD; For three transgressions of Moab, and for four, I will not turn away the punishment thereof; because he burned the bones of the king of Edom into lime: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2:2  |  Amos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我卻要降火在摩押， 燒滅加略的宮殿。 摩押必在鬨嚷吶喊吹角之中死亡。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send a fire upon Moab, and it shall devour the palaces of Kerioth: and Moab shall die with tumult, with shouting, and with the sound of the trumpet: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2:3  |  Amos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我必剪除摩押中的審判者， 將其中的一切首領和他一同殺戮。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cut off the judge from the midst thereof, and will slay all the princes thereof with him,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2:4  |  Amos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 猶大人三番四次地犯罪， 我必不免去他們的刑罰； 因為他們厭棄耶和華的訓誨， 不遵守他的律例。 他們列祖所隨從虛假的[偶像]使他們走迷了。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LORD; For three transgressions of Judah, and for four, I will not turn away the punishment thereof; because they have despised the law of the LORD, and have not kept his commandments, and their lies caused them to err, after the which their fathers have walked: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2:5  |  Amos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我卻要降火在猶大， 燒滅耶路撒冷的宮殿。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send a fire upon Judah, and it shall devour the palaces of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2:6  |  Amos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 以色列人三番四次地犯罪， 我必不免去他們的刑罰； 因他們為銀子賣了義人， 為一雙鞋賣了窮人。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LORD; For three transgressions of Israel, and for four, I will not turn away the punishment thereof; because they sold the righteous for silver, and the poor for a pair of shoes;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2:7  |  Amos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他們見窮人頭上所蒙的灰也都垂涎， 阻礙謙卑人的道路。 父子同一個女子行淫， 褻瀆我的聖名。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pant after the dust of the earth on the head of the poor, and turn aside the way of the meek: and a man and his father will go in unto the same maid, to profane my holy name: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2:8  |  Amos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他們在各壇旁鋪人所當的衣服，臥在其上， 又在他們神的廟中喝受罰之人的酒。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lay themselves down upon clothes laid to pledge by every altar, and they drink the wine of the condemned in the house of their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2:9  |  Amos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我從以色列人面前除滅亞摩利人。 他雖高大如香柏樹，堅固如橡樹， 我卻上滅他的果子，下絕他的根本。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destroyed I the Amorite before them, whose height was like the height of the cedars, and he was strong as the oaks; yet I destroyed his fruit from above, and his roots from beneath.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2:10  |  Amos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我也將你們從埃及地領上來， 在曠野引導你們四十年， 使你們得亞摩利人之地為業。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I brought you up from the land of Egypt, and led you forty years through the wilderness, to possess the land of the Amorite.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2:11  |  Amos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我從你們子弟中興起先知， 又從你們少年人中興起拿細耳人。 以色列人哪，不是這樣嗎？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raised up of your sons for prophets, and of your young men for Nazarites. Is it not even thus, O ye children of Israel?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2:12  |  Amos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你們卻給拿細耳人酒喝， 囑咐先知說：不要說預言。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gave the Nazarites wine to drink; and commanded the prophets, saying, Prophesy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2:13  |  Amos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看哪，在你們所住之地，我必壓[你們]， 如同裝滿禾捆的車壓[物]一樣。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am pressed under you, as a cart is pressed that is full of sheaves.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2:14  |  Amos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快跑的不能逃脫； 有力的不能用力； 剛勇的也不能自救。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flight shall perish from the swift, and the strong shall not strengthen his force, neither shall the mighty deliver himself: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2:15  |  Amos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拿弓的不能站立； 腿快的不能逃脫； 騎馬的也不能自救。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shall he stand that handleth the bow; and he that is swift of foot shall not deliver himself: neither shall he that rideth the horse deliver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阿摩司書 2:16  |  Amos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到那日，勇士中最有膽量的， 必赤身逃跑。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is courageous among the mighty shall flee away naked in that day,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2026-08-30T04:39:39.0610000Z</dcterms:created>
  <dcterms:modified xsi:type="dcterms:W3CDTF">2026-08-30T04:39:39.0610000Z</dcterms:modified>
</coreProperties>
</file>