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e8098c94eb04bda" /><Relationship Type="http://schemas.openxmlformats.org/officeDocument/2006/relationships/extended-properties" Target="/docProps/app.xml" Id="Rfdae24cae896450f" /><Relationship Type="http://schemas.openxmlformats.org/officeDocument/2006/relationships/officeDocument" Target="/ppt/presentation.xml" Id="Rea19f7386425437d" /></Relationships>
</file>

<file path=ppt/presentation.xml><?xml version="1.0" encoding="utf-8"?>
<p:presentation xmlns:p="http://schemas.openxmlformats.org/presentationml/2006/main">
  <p:sldMasterIdLst>
    <p:sldMasterId xmlns:r="http://schemas.openxmlformats.org/officeDocument/2006/relationships" id="2147483648" r:id="Rf7bc5f9fa940417f"/>
  </p:sldMasterIdLst>
  <p:notesMasterIdLst>
    <p:notesMasterId xmlns:r="http://schemas.openxmlformats.org/officeDocument/2006/relationships" r:id="Rea6606ce33c7450e"/>
  </p:notesMasterIdLst>
  <p:sldIdLst>
    <p:sldId xmlns:r="http://schemas.openxmlformats.org/officeDocument/2006/relationships" id="256" r:id="R26bd14f348cf497e"/>
    <p:sldId xmlns:r="http://schemas.openxmlformats.org/officeDocument/2006/relationships" id="257" r:id="R0fd83c2e9c9042e7"/>
    <p:sldId xmlns:r="http://schemas.openxmlformats.org/officeDocument/2006/relationships" id="258" r:id="R9cd99eac7ce644d2"/>
    <p:sldId xmlns:r="http://schemas.openxmlformats.org/officeDocument/2006/relationships" id="259" r:id="R64ee1c8f07524513"/>
    <p:sldId xmlns:r="http://schemas.openxmlformats.org/officeDocument/2006/relationships" id="260" r:id="R121e0b6291b84687"/>
    <p:sldId xmlns:r="http://schemas.openxmlformats.org/officeDocument/2006/relationships" id="261" r:id="R69e033ef73574bc7"/>
    <p:sldId xmlns:r="http://schemas.openxmlformats.org/officeDocument/2006/relationships" id="262" r:id="Rced4a0917f29449e"/>
    <p:sldId xmlns:r="http://schemas.openxmlformats.org/officeDocument/2006/relationships" id="263" r:id="R1fbdffa663b441b8"/>
    <p:sldId xmlns:r="http://schemas.openxmlformats.org/officeDocument/2006/relationships" id="264" r:id="R9ad3311d242e4a2d"/>
    <p:sldId xmlns:r="http://schemas.openxmlformats.org/officeDocument/2006/relationships" id="265" r:id="Rc95f117f6eb7488d"/>
    <p:sldId xmlns:r="http://schemas.openxmlformats.org/officeDocument/2006/relationships" id="266" r:id="R00cdf89abfd44f06"/>
    <p:sldId xmlns:r="http://schemas.openxmlformats.org/officeDocument/2006/relationships" id="267" r:id="R395f5ea701ea463f"/>
    <p:sldId xmlns:r="http://schemas.openxmlformats.org/officeDocument/2006/relationships" id="268" r:id="R6b2d9562a8d0431e"/>
    <p:sldId xmlns:r="http://schemas.openxmlformats.org/officeDocument/2006/relationships" id="269" r:id="R78edb6c9760c4212"/>
    <p:sldId xmlns:r="http://schemas.openxmlformats.org/officeDocument/2006/relationships" id="270" r:id="Re0cf5964146d4098"/>
    <p:sldId xmlns:r="http://schemas.openxmlformats.org/officeDocument/2006/relationships" id="271" r:id="Rde982e96f8724727"/>
    <p:sldId xmlns:r="http://schemas.openxmlformats.org/officeDocument/2006/relationships" id="272" r:id="R20515ab962494a61"/>
    <p:sldId xmlns:r="http://schemas.openxmlformats.org/officeDocument/2006/relationships" id="273" r:id="R2dadba9491c04a7c"/>
    <p:sldId xmlns:r="http://schemas.openxmlformats.org/officeDocument/2006/relationships" id="274" r:id="R60cfcea6b096410d"/>
    <p:sldId xmlns:r="http://schemas.openxmlformats.org/officeDocument/2006/relationships" id="275" r:id="Rf8a41eae01aa4122"/>
    <p:sldId xmlns:r="http://schemas.openxmlformats.org/officeDocument/2006/relationships" id="276" r:id="R86285f1634f04379"/>
    <p:sldId xmlns:r="http://schemas.openxmlformats.org/officeDocument/2006/relationships" id="277" r:id="Re6df6b9b6dad4b53"/>
    <p:sldId xmlns:r="http://schemas.openxmlformats.org/officeDocument/2006/relationships" id="278" r:id="R2a0cde5ae4484383"/>
    <p:sldId xmlns:r="http://schemas.openxmlformats.org/officeDocument/2006/relationships" id="279" r:id="Ra930515af0204d1e"/>
    <p:sldId xmlns:r="http://schemas.openxmlformats.org/officeDocument/2006/relationships" id="280" r:id="Rf3cb7b08d73042ad"/>
    <p:sldId xmlns:r="http://schemas.openxmlformats.org/officeDocument/2006/relationships" id="281" r:id="R9a5ac5e6c1d64309"/>
    <p:sldId xmlns:r="http://schemas.openxmlformats.org/officeDocument/2006/relationships" id="282" r:id="Rec3bb8b44e6447dd"/>
    <p:sldId xmlns:r="http://schemas.openxmlformats.org/officeDocument/2006/relationships" id="283" r:id="R76db22654111405e"/>
    <p:sldId xmlns:r="http://schemas.openxmlformats.org/officeDocument/2006/relationships" id="284" r:id="R025d2ee2194e4552"/>
    <p:sldId xmlns:r="http://schemas.openxmlformats.org/officeDocument/2006/relationships" id="285" r:id="R7a32c8df19364180"/>
    <p:sldId xmlns:r="http://schemas.openxmlformats.org/officeDocument/2006/relationships" id="286" r:id="R82c8246b12c5447c"/>
    <p:sldId xmlns:r="http://schemas.openxmlformats.org/officeDocument/2006/relationships" id="287" r:id="Rb5215b6267324163"/>
    <p:sldId xmlns:r="http://schemas.openxmlformats.org/officeDocument/2006/relationships" id="288" r:id="Rc915706593bf44e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b3717f5ab9e4dc2" /><Relationship Type="http://schemas.openxmlformats.org/officeDocument/2006/relationships/slideMaster" Target="/ppt/slideMasters/slideMaster1.xml" Id="Rf7bc5f9fa940417f" /><Relationship Type="http://schemas.openxmlformats.org/officeDocument/2006/relationships/notesMaster" Target="/ppt/notesMasters/notesMaster1.xml" Id="Rea6606ce33c7450e" /><Relationship Type="http://schemas.openxmlformats.org/officeDocument/2006/relationships/presProps" Target="/ppt/presProps.xml" Id="R6365748808e14af2" /><Relationship Type="http://schemas.openxmlformats.org/officeDocument/2006/relationships/tableStyles" Target="/ppt/tableStyles.xml" Id="R219efbded9494933" /><Relationship Type="http://schemas.openxmlformats.org/officeDocument/2006/relationships/slide" Target="/ppt/slides/slide1.xml" Id="R26bd14f348cf497e" /><Relationship Type="http://schemas.openxmlformats.org/officeDocument/2006/relationships/slide" Target="/ppt/slides/slide2.xml" Id="R0fd83c2e9c9042e7" /><Relationship Type="http://schemas.openxmlformats.org/officeDocument/2006/relationships/slide" Target="/ppt/slides/slide3.xml" Id="R9cd99eac7ce644d2" /><Relationship Type="http://schemas.openxmlformats.org/officeDocument/2006/relationships/slide" Target="/ppt/slides/slide4.xml" Id="R64ee1c8f07524513" /><Relationship Type="http://schemas.openxmlformats.org/officeDocument/2006/relationships/slide" Target="/ppt/slides/slide5.xml" Id="R121e0b6291b84687" /><Relationship Type="http://schemas.openxmlformats.org/officeDocument/2006/relationships/slide" Target="/ppt/slides/slide6.xml" Id="R69e033ef73574bc7" /><Relationship Type="http://schemas.openxmlformats.org/officeDocument/2006/relationships/slide" Target="/ppt/slides/slide7.xml" Id="Rced4a0917f29449e" /><Relationship Type="http://schemas.openxmlformats.org/officeDocument/2006/relationships/slide" Target="/ppt/slides/slide8.xml" Id="R1fbdffa663b441b8" /><Relationship Type="http://schemas.openxmlformats.org/officeDocument/2006/relationships/slide" Target="/ppt/slides/slide9.xml" Id="R9ad3311d242e4a2d" /><Relationship Type="http://schemas.openxmlformats.org/officeDocument/2006/relationships/slide" Target="/ppt/slides/slide10.xml" Id="Rc95f117f6eb7488d" /><Relationship Type="http://schemas.openxmlformats.org/officeDocument/2006/relationships/slide" Target="/ppt/slides/slide11.xml" Id="R00cdf89abfd44f06" /><Relationship Type="http://schemas.openxmlformats.org/officeDocument/2006/relationships/slide" Target="/ppt/slides/slide12.xml" Id="R395f5ea701ea463f" /><Relationship Type="http://schemas.openxmlformats.org/officeDocument/2006/relationships/slide" Target="/ppt/slides/slide13.xml" Id="R6b2d9562a8d0431e" /><Relationship Type="http://schemas.openxmlformats.org/officeDocument/2006/relationships/slide" Target="/ppt/slides/slide14.xml" Id="R78edb6c9760c4212" /><Relationship Type="http://schemas.openxmlformats.org/officeDocument/2006/relationships/slide" Target="/ppt/slides/slide15.xml" Id="Re0cf5964146d4098" /><Relationship Type="http://schemas.openxmlformats.org/officeDocument/2006/relationships/slide" Target="/ppt/slides/slide16.xml" Id="Rde982e96f8724727" /><Relationship Type="http://schemas.openxmlformats.org/officeDocument/2006/relationships/slide" Target="/ppt/slides/slide17.xml" Id="R20515ab962494a61" /><Relationship Type="http://schemas.openxmlformats.org/officeDocument/2006/relationships/slide" Target="/ppt/slides/slide18.xml" Id="R2dadba9491c04a7c" /><Relationship Type="http://schemas.openxmlformats.org/officeDocument/2006/relationships/slide" Target="/ppt/slides/slide19.xml" Id="R60cfcea6b096410d" /><Relationship Type="http://schemas.openxmlformats.org/officeDocument/2006/relationships/slide" Target="/ppt/slides/slide20.xml" Id="Rf8a41eae01aa4122" /><Relationship Type="http://schemas.openxmlformats.org/officeDocument/2006/relationships/slide" Target="/ppt/slides/slide21.xml" Id="R86285f1634f04379" /><Relationship Type="http://schemas.openxmlformats.org/officeDocument/2006/relationships/slide" Target="/ppt/slides/slide22.xml" Id="Re6df6b9b6dad4b53" /><Relationship Type="http://schemas.openxmlformats.org/officeDocument/2006/relationships/slide" Target="/ppt/slides/slide23.xml" Id="R2a0cde5ae4484383" /><Relationship Type="http://schemas.openxmlformats.org/officeDocument/2006/relationships/slide" Target="/ppt/slides/slide24.xml" Id="Ra930515af0204d1e" /><Relationship Type="http://schemas.openxmlformats.org/officeDocument/2006/relationships/slide" Target="/ppt/slides/slide25.xml" Id="Rf3cb7b08d73042ad" /><Relationship Type="http://schemas.openxmlformats.org/officeDocument/2006/relationships/slide" Target="/ppt/slides/slide26.xml" Id="R9a5ac5e6c1d64309" /><Relationship Type="http://schemas.openxmlformats.org/officeDocument/2006/relationships/slide" Target="/ppt/slides/slide27.xml" Id="Rec3bb8b44e6447dd" /><Relationship Type="http://schemas.openxmlformats.org/officeDocument/2006/relationships/slide" Target="/ppt/slides/slide28.xml" Id="R76db22654111405e" /><Relationship Type="http://schemas.openxmlformats.org/officeDocument/2006/relationships/slide" Target="/ppt/slides/slide29.xml" Id="R025d2ee2194e4552" /><Relationship Type="http://schemas.openxmlformats.org/officeDocument/2006/relationships/slide" Target="/ppt/slides/slide30.xml" Id="R7a32c8df19364180" /><Relationship Type="http://schemas.openxmlformats.org/officeDocument/2006/relationships/slide" Target="/ppt/slides/slide31.xml" Id="R82c8246b12c5447c" /><Relationship Type="http://schemas.openxmlformats.org/officeDocument/2006/relationships/slide" Target="/ppt/slides/slide32.xml" Id="Rb5215b6267324163" /><Relationship Type="http://schemas.openxmlformats.org/officeDocument/2006/relationships/slide" Target="/ppt/slides/slide33.xml" Id="Rc915706593bf44e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a18040f73ae436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d56aaa683c04931" /><Relationship Type="http://schemas.openxmlformats.org/officeDocument/2006/relationships/notesMaster" Target="/ppt/notesMasters/notesMaster1.xml" Id="R8d264ed941cb45aa" /></Relationships>
</file>

<file path=ppt/notesSlides/_rels/notesSlide2.xml.rels>&#65279;<?xml version="1.0" encoding="utf-8"?><Relationships xmlns="http://schemas.openxmlformats.org/package/2006/relationships"><Relationship Type="http://schemas.openxmlformats.org/officeDocument/2006/relationships/slide" Target="/ppt/slides/slide2.xml" Id="R249c63ea55234473" /><Relationship Type="http://schemas.openxmlformats.org/officeDocument/2006/relationships/notesMaster" Target="/ppt/notesMasters/notesMaster1.xml" Id="Rd307f59f9f64412a" /></Relationships>
</file>

<file path=ppt/notesSlides/_rels/notesSlide3.xml.rels>&#65279;<?xml version="1.0" encoding="utf-8"?><Relationships xmlns="http://schemas.openxmlformats.org/package/2006/relationships"><Relationship Type="http://schemas.openxmlformats.org/officeDocument/2006/relationships/slide" Target="/ppt/slides/slide3.xml" Id="Rb4dfdd594c914859" /><Relationship Type="http://schemas.openxmlformats.org/officeDocument/2006/relationships/notesMaster" Target="/ppt/notesMasters/notesMaster1.xml" Id="R2140bdbeae02444d" /></Relationships>
</file>

<file path=ppt/notesSlides/_rels/notesSlide4.xml.rels>&#65279;<?xml version="1.0" encoding="utf-8"?><Relationships xmlns="http://schemas.openxmlformats.org/package/2006/relationships"><Relationship Type="http://schemas.openxmlformats.org/officeDocument/2006/relationships/slide" Target="/ppt/slides/slide4.xml" Id="Rb81bf556296443b7" /><Relationship Type="http://schemas.openxmlformats.org/officeDocument/2006/relationships/notesMaster" Target="/ppt/notesMasters/notesMaster1.xml" Id="R7180ce8e3c114e75" /></Relationships>
</file>

<file path=ppt/notesSlides/_rels/notesSlide5.xml.rels>&#65279;<?xml version="1.0" encoding="utf-8"?><Relationships xmlns="http://schemas.openxmlformats.org/package/2006/relationships"><Relationship Type="http://schemas.openxmlformats.org/officeDocument/2006/relationships/slide" Target="/ppt/slides/slide5.xml" Id="Rb35a91a1b1054ea1" /><Relationship Type="http://schemas.openxmlformats.org/officeDocument/2006/relationships/notesMaster" Target="/ppt/notesMasters/notesMaster1.xml" Id="R8ce6169780ab47f5" /></Relationships>
</file>

<file path=ppt/notesSlides/_rels/notesSlide6.xml.rels>&#65279;<?xml version="1.0" encoding="utf-8"?><Relationships xmlns="http://schemas.openxmlformats.org/package/2006/relationships"><Relationship Type="http://schemas.openxmlformats.org/officeDocument/2006/relationships/slide" Target="/ppt/slides/slide6.xml" Id="Racae263f6b50453e" /><Relationship Type="http://schemas.openxmlformats.org/officeDocument/2006/relationships/notesMaster" Target="/ppt/notesMasters/notesMaster1.xml" Id="R910c650580bc43ba" /></Relationships>
</file>

<file path=ppt/notesSlides/_rels/notesSlide7.xml.rels>&#65279;<?xml version="1.0" encoding="utf-8"?><Relationships xmlns="http://schemas.openxmlformats.org/package/2006/relationships"><Relationship Type="http://schemas.openxmlformats.org/officeDocument/2006/relationships/slide" Target="/ppt/slides/slide7.xml" Id="R573ad19e66e245e1" /><Relationship Type="http://schemas.openxmlformats.org/officeDocument/2006/relationships/notesMaster" Target="/ppt/notesMasters/notesMaster1.xml" Id="Rfe0dbfaee0e344e7" /></Relationships>
</file>

<file path=ppt/notesSlides/_rels/notesSlide8.xml.rels>&#65279;<?xml version="1.0" encoding="utf-8"?><Relationships xmlns="http://schemas.openxmlformats.org/package/2006/relationships"><Relationship Type="http://schemas.openxmlformats.org/officeDocument/2006/relationships/slide" Target="/ppt/slides/slide8.xml" Id="Rf68058251e134bf8" /><Relationship Type="http://schemas.openxmlformats.org/officeDocument/2006/relationships/notesMaster" Target="/ppt/notesMasters/notesMaster1.xml" Id="R5a7181a583f14f3f" /></Relationships>
</file>

<file path=ppt/notesSlides/_rels/notesSlide9.xml.rels>&#65279;<?xml version="1.0" encoding="utf-8"?><Relationships xmlns="http://schemas.openxmlformats.org/package/2006/relationships"><Relationship Type="http://schemas.openxmlformats.org/officeDocument/2006/relationships/slide" Target="/ppt/slides/slide9.xml" Id="R8a9216cdca7a4346" /><Relationship Type="http://schemas.openxmlformats.org/officeDocument/2006/relationships/notesMaster" Target="/ppt/notesMasters/notesMaster1.xml" Id="Ra004f54b5e6f446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492bc7109d54180" /><Relationship Type="http://schemas.openxmlformats.org/officeDocument/2006/relationships/notesMaster" Target="/ppt/notesMasters/notesMaster1.xml" Id="Ra967eed95fef427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54960e6ab4a4cf2" /><Relationship Type="http://schemas.openxmlformats.org/officeDocument/2006/relationships/notesMaster" Target="/ppt/notesMasters/notesMaster1.xml" Id="R2191213e53f144a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5346e84c0474dcf" /><Relationship Type="http://schemas.openxmlformats.org/officeDocument/2006/relationships/notesMaster" Target="/ppt/notesMasters/notesMaster1.xml" Id="R84e8c9fad5344a3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58aa4263bf647c4" /><Relationship Type="http://schemas.openxmlformats.org/officeDocument/2006/relationships/notesMaster" Target="/ppt/notesMasters/notesMaster1.xml" Id="Red437bddffa0402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b73326398004677" /><Relationship Type="http://schemas.openxmlformats.org/officeDocument/2006/relationships/notesMaster" Target="/ppt/notesMasters/notesMaster1.xml" Id="R5c2cf54493e34868"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d3870f772964fd4" /><Relationship Type="http://schemas.openxmlformats.org/officeDocument/2006/relationships/notesMaster" Target="/ppt/notesMasters/notesMaster1.xml" Id="Rb2cb6fe1fd364ad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a51898076424d4f" /><Relationship Type="http://schemas.openxmlformats.org/officeDocument/2006/relationships/notesMaster" Target="/ppt/notesMasters/notesMaster1.xml" Id="R7d4cd8b61cc2411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b86e0f8eaf74402" /><Relationship Type="http://schemas.openxmlformats.org/officeDocument/2006/relationships/notesMaster" Target="/ppt/notesMasters/notesMaster1.xml" Id="R91fc965ddaef487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483d215e648445e" /><Relationship Type="http://schemas.openxmlformats.org/officeDocument/2006/relationships/notesMaster" Target="/ppt/notesMasters/notesMaster1.xml" Id="R6e99edcb5aee4f6b"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b766d40879143cf" /><Relationship Type="http://schemas.openxmlformats.org/officeDocument/2006/relationships/notesMaster" Target="/ppt/notesMasters/notesMaster1.xml" Id="R712e274fab8d4b87"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5ea17b3f1cc4346" /><Relationship Type="http://schemas.openxmlformats.org/officeDocument/2006/relationships/notesMaster" Target="/ppt/notesMasters/notesMaster1.xml" Id="Rc0ff8588bd224737"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f568a5c924d4d00" /><Relationship Type="http://schemas.openxmlformats.org/officeDocument/2006/relationships/notesMaster" Target="/ppt/notesMasters/notesMaster1.xml" Id="R9b706467abae401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133f2a08a478419c" /><Relationship Type="http://schemas.openxmlformats.org/officeDocument/2006/relationships/notesMaster" Target="/ppt/notesMasters/notesMaster1.xml" Id="Rb9cfcb0d6e3e4f45"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e3a44d1b9e7b4209" /><Relationship Type="http://schemas.openxmlformats.org/officeDocument/2006/relationships/notesMaster" Target="/ppt/notesMasters/notesMaster1.xml" Id="Rf8b678adabfa45b1"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ba78393943eb4b13" /><Relationship Type="http://schemas.openxmlformats.org/officeDocument/2006/relationships/notesMaster" Target="/ppt/notesMasters/notesMaster1.xml" Id="R0b498ed5d23d43d4"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cc5054e6289140e0" /><Relationship Type="http://schemas.openxmlformats.org/officeDocument/2006/relationships/notesMaster" Target="/ppt/notesMasters/notesMaster1.xml" Id="Rfc5f5ac8652b4e34"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3a284df59c7949f8" /><Relationship Type="http://schemas.openxmlformats.org/officeDocument/2006/relationships/notesMaster" Target="/ppt/notesMasters/notesMaster1.xml" Id="R2fab38645d7e49eb"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53537b8a212341e1" /><Relationship Type="http://schemas.openxmlformats.org/officeDocument/2006/relationships/notesMaster" Target="/ppt/notesMasters/notesMaster1.xml" Id="R37e802c55ebd448f"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0a6d046f2c0c42d3" /><Relationship Type="http://schemas.openxmlformats.org/officeDocument/2006/relationships/notesMaster" Target="/ppt/notesMasters/notesMaster1.xml" Id="R455eb9af8c934ce4"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1d7cf221b61a40ed" /><Relationship Type="http://schemas.openxmlformats.org/officeDocument/2006/relationships/notesMaster" Target="/ppt/notesMasters/notesMaster1.xml" Id="R8c2dd5b2329643f6"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dbddb918e2d24d62" /><Relationship Type="http://schemas.openxmlformats.org/officeDocument/2006/relationships/notesMaster" Target="/ppt/notesMasters/notesMaster1.xml" Id="R1c61caad59b64517"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0445a28ed94244be" /><Relationship Type="http://schemas.openxmlformats.org/officeDocument/2006/relationships/notesMaster" Target="/ppt/notesMasters/notesMaster1.xml" Id="R3600a76f6f1a4632"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db504678c8f349e0" /><Relationship Type="http://schemas.openxmlformats.org/officeDocument/2006/relationships/notesMaster" Target="/ppt/notesMasters/notesMaster1.xml" Id="Ra162953af2a14931"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b79d56e789bf4e66" /><Relationship Type="http://schemas.openxmlformats.org/officeDocument/2006/relationships/notesMaster" Target="/ppt/notesMasters/notesMaster1.xml" Id="R4238ed8ff65d451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344dbae11064637" /><Relationship Type="http://schemas.openxmlformats.org/officeDocument/2006/relationships/image" Target="/ppt/media/image.png" Id="R4a1161243b3c4f64" /><Relationship Type="http://schemas.openxmlformats.org/officeDocument/2006/relationships/image" Target="/ppt/media/image2.png" Id="R59dd90cfb9d3457a" /><Relationship Type="http://schemas.openxmlformats.org/officeDocument/2006/relationships/image" Target="/ppt/media/image.jpeg" Id="R18ed4868df22428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1f38272d8fd44eb"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4a1161243b3c4f64"/>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59dd90cfb9d3457a"/>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8ed4868df224281"/>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b75c7a787f24ae9" /><Relationship Type="http://schemas.openxmlformats.org/officeDocument/2006/relationships/slideLayout" Target="/ppt/slideLayouts/slideLayout1.xml" Id="Rf0d9d3057b8643ec" /><Relationship Type="http://schemas.openxmlformats.org/officeDocument/2006/relationships/slideLayout" Target="/ppt/slideLayouts/slideLayout2.xml" Id="Re029a94f3a20447d"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0d9d3057b8643ec"/>
    <p:sldLayoutId xmlns:r="http://schemas.openxmlformats.org/officeDocument/2006/relationships" id="2147483650" r:id="Re029a94f3a20447d"/>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d8a8656863d845d6" /><Relationship Type="http://schemas.openxmlformats.org/officeDocument/2006/relationships/notesSlide" Target="/ppt/notesSlides/notesSlide1.xml" Id="R377013de657f4c09"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6758a1b39c3744e4" /><Relationship Type="http://schemas.openxmlformats.org/officeDocument/2006/relationships/notesSlide" Target="/ppt/notesSlides/notesSlide2.xml" Id="Rc2a52db579644444"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ffcbe6ea68314c14" /><Relationship Type="http://schemas.openxmlformats.org/officeDocument/2006/relationships/notesSlide" Target="/ppt/notesSlides/notesSlide3.xml" Id="R379ab67f313044d9"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8eb5570150384fa3" /><Relationship Type="http://schemas.openxmlformats.org/officeDocument/2006/relationships/notesSlide" Target="/ppt/notesSlides/notesSlide4.xml" Id="Rea5fa7251c5e47ac"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cbad5100d16e4bdd" /><Relationship Type="http://schemas.openxmlformats.org/officeDocument/2006/relationships/notesSlide" Target="/ppt/notesSlides/notesSlide5.xml" Id="R86aa6da0924f4fe9"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10cf2e5f516e49de" /><Relationship Type="http://schemas.openxmlformats.org/officeDocument/2006/relationships/notesSlide" Target="/ppt/notesSlides/notesSlide6.xml" Id="Rb4b74198511e4990"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470eac05b92940e4" /><Relationship Type="http://schemas.openxmlformats.org/officeDocument/2006/relationships/notesSlide" Target="/ppt/notesSlides/notesSlide7.xml" Id="R9e9ea1e9c8a0429e"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180aaa040324467a" /><Relationship Type="http://schemas.openxmlformats.org/officeDocument/2006/relationships/notesSlide" Target="/ppt/notesSlides/notesSlide8.xml" Id="R1b5708c7b7904a7b"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47f433cc934b41e8" /><Relationship Type="http://schemas.openxmlformats.org/officeDocument/2006/relationships/notesSlide" Target="/ppt/notesSlides/notesSlide9.xml" Id="R3b6b32ac634d47b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1caf421e58bf4c9b" /><Relationship Type="http://schemas.openxmlformats.org/officeDocument/2006/relationships/notesSlide" Target="/ppt/notesSlides/notesSlide10.xml" Id="R6a2fc37e2c4f4c3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bb81918b4ce14f79" /><Relationship Type="http://schemas.openxmlformats.org/officeDocument/2006/relationships/notesSlide" Target="/ppt/notesSlides/notesSlide11.xml" Id="R98d06a5e966c49d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c5fe897afd8d45f7" /><Relationship Type="http://schemas.openxmlformats.org/officeDocument/2006/relationships/notesSlide" Target="/ppt/notesSlides/notesSlide12.xml" Id="R3d6dc9329c4f4be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9d42564bc2094310" /><Relationship Type="http://schemas.openxmlformats.org/officeDocument/2006/relationships/notesSlide" Target="/ppt/notesSlides/notesSlide13.xml" Id="Re397c3907a824ac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c40e3f7a1e9b4754" /><Relationship Type="http://schemas.openxmlformats.org/officeDocument/2006/relationships/notesSlide" Target="/ppt/notesSlides/notesSlide14.xml" Id="Rbf4fdb001420454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724ffb61f46142ad" /><Relationship Type="http://schemas.openxmlformats.org/officeDocument/2006/relationships/notesSlide" Target="/ppt/notesSlides/notesSlide15.xml" Id="R1fa5d51555064e6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7fc122775ea04ec1" /><Relationship Type="http://schemas.openxmlformats.org/officeDocument/2006/relationships/notesSlide" Target="/ppt/notesSlides/notesSlide16.xml" Id="Rb55e396531634f1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ada8eff1ed62440d" /><Relationship Type="http://schemas.openxmlformats.org/officeDocument/2006/relationships/notesSlide" Target="/ppt/notesSlides/notesSlide17.xml" Id="R9c17254a0f5242e3"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58fdef4f55284bfc" /><Relationship Type="http://schemas.openxmlformats.org/officeDocument/2006/relationships/notesSlide" Target="/ppt/notesSlides/notesSlide18.xml" Id="R9e690dec410b4b1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d826adc6f0b64d5b" /><Relationship Type="http://schemas.openxmlformats.org/officeDocument/2006/relationships/notesSlide" Target="/ppt/notesSlides/notesSlide19.xml" Id="R97c9948788994b8d"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4a83ce014b7e46b3" /><Relationship Type="http://schemas.openxmlformats.org/officeDocument/2006/relationships/notesSlide" Target="/ppt/notesSlides/notesSlide20.xml" Id="R26aa40887fcb4beb"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11161b2bf8ed48ab" /><Relationship Type="http://schemas.openxmlformats.org/officeDocument/2006/relationships/notesSlide" Target="/ppt/notesSlides/notesSlide21.xml" Id="Rea1cbd20bf854693"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803d3a6cec744fc0" /><Relationship Type="http://schemas.openxmlformats.org/officeDocument/2006/relationships/notesSlide" Target="/ppt/notesSlides/notesSlide22.xml" Id="R4489fd5839e94c74"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8a241306aa77498a" /><Relationship Type="http://schemas.openxmlformats.org/officeDocument/2006/relationships/notesSlide" Target="/ppt/notesSlides/notesSlide23.xml" Id="Rc6861d373a774a47"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13c85abff6f3430c" /><Relationship Type="http://schemas.openxmlformats.org/officeDocument/2006/relationships/notesSlide" Target="/ppt/notesSlides/notesSlide24.xml" Id="R566d30a4a3c04823"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db877bd5106f4edd" /><Relationship Type="http://schemas.openxmlformats.org/officeDocument/2006/relationships/notesSlide" Target="/ppt/notesSlides/notesSlide25.xml" Id="R6e6d9789cd50420a"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611f87a024c34faf" /><Relationship Type="http://schemas.openxmlformats.org/officeDocument/2006/relationships/notesSlide" Target="/ppt/notesSlides/notesSlide26.xml" Id="Rcdc1f9f353fb451e"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9a6cf4e8e1df4936" /><Relationship Type="http://schemas.openxmlformats.org/officeDocument/2006/relationships/notesSlide" Target="/ppt/notesSlides/notesSlide27.xml" Id="R6d5ae6cbf31f457f"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d6579c93e91048c8" /><Relationship Type="http://schemas.openxmlformats.org/officeDocument/2006/relationships/notesSlide" Target="/ppt/notesSlides/notesSlide28.xml" Id="R2edeb641dc9940f0"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3cffd06049cf4b5f" /><Relationship Type="http://schemas.openxmlformats.org/officeDocument/2006/relationships/notesSlide" Target="/ppt/notesSlides/notesSlide29.xml" Id="Rc633b6a985f24c22"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f12c1c3a2a8a4c0a" /><Relationship Type="http://schemas.openxmlformats.org/officeDocument/2006/relationships/notesSlide" Target="/ppt/notesSlides/notesSlide30.xml" Id="R8ebf68e440364bce"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fc0ccc7fd2434331" /><Relationship Type="http://schemas.openxmlformats.org/officeDocument/2006/relationships/notesSlide" Target="/ppt/notesSlides/notesSlide31.xml" Id="R1eaf9e93b1374bf8"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bc56255805ff4b07" /><Relationship Type="http://schemas.openxmlformats.org/officeDocument/2006/relationships/notesSlide" Target="/ppt/notesSlides/notesSlide32.xml" Id="R8cec27a694b54306"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f8da14cb58a7472c" /><Relationship Type="http://schemas.openxmlformats.org/officeDocument/2006/relationships/notesSlide" Target="/ppt/notesSlides/notesSlide33.xml" Id="R40945a3bac684af3"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申命記第11章</a:t>
            </a:r>
          </a:p>
          <a:p xmlns:a="http://schemas.openxmlformats.org/drawingml/2006/main">
            <a:pPr algn="ctr">
              <a:buNone/>
            </a:pPr>
            <a:r>
              <a:rPr sz="2000">
                <a:solidFill>
                  <a:srgbClr val="FFFFFF"/>
                </a:solidFill>
                <a:latin typeface="Georgia"/>
                <a:ea typeface="Georgia"/>
                <a:cs typeface="Georgia"/>
              </a:rPr>
              <a:t>Deuteronomy 11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11:1  |  Deuteronomy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「你要愛耶和華－你的神，常守他的吩咐、律例、典章、誡命。</a:t>
            </a:r>
          </a:p>
          <a:p xmlns:a="http://schemas.openxmlformats.org/drawingml/2006/main">
            <a:pPr algn="ctr">
              <a:buNone/>
            </a:pPr>
            <a:r>
              <a:rPr sz="2400">
                <a:solidFill>
                  <a:srgbClr val="FFFFFF"/>
                </a:solidFill>
                <a:latin typeface="Georgia"/>
                <a:ea typeface="Georgia"/>
                <a:cs typeface="Georgia"/>
              </a:rPr>
              <a:t>Therefore thou shalt love the LORD thy God, and keep his charge, and his statutes, and his judgments, and his commandments, alway.</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11:2  |  Deuteronomy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你們今日當知道，我本不是和你們的兒女[說話]；因為他們不知道，也沒有看見耶和華－你們神的管教、威嚴、大能的手，和伸出來的膀臂，</a:t>
            </a:r>
          </a:p>
          <a:p xmlns:a="http://schemas.openxmlformats.org/drawingml/2006/main">
            <a:pPr algn="ctr">
              <a:buNone/>
            </a:pPr>
            <a:r>
              <a:rPr sz="2100">
                <a:solidFill>
                  <a:srgbClr val="FFFFFF"/>
                </a:solidFill>
                <a:latin typeface="Georgia"/>
                <a:ea typeface="Georgia"/>
                <a:cs typeface="Georgia"/>
              </a:rPr>
              <a:t>And know ye this day: for I speak not with your children which have not known, and which have not seen the chastisement of the LORD your God, his greatness, his mighty hand, and his stretched out arm,</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11:3  |  Deuteronomy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並他在埃及中向埃及王法老和其全地所行的神蹟奇事；</a:t>
            </a:r>
          </a:p>
          <a:p xmlns:a="http://schemas.openxmlformats.org/drawingml/2006/main">
            <a:pPr algn="ctr">
              <a:buNone/>
            </a:pPr>
            <a:r>
              <a:rPr sz="2400">
                <a:solidFill>
                  <a:srgbClr val="FFFFFF"/>
                </a:solidFill>
                <a:latin typeface="Georgia"/>
                <a:ea typeface="Georgia"/>
                <a:cs typeface="Georgia"/>
              </a:rPr>
              <a:t>And his miracles, and his acts, which he did in the midst of Egypt unto Pharaoh the king of Egypt, and unto all his land;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11:4  |  Deuteronomy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也沒有看見他怎樣待埃及的軍兵、車馬，他們追趕你們的時候，耶和華怎樣使紅海的水淹沒他們，將他們滅絕，直到今日，</a:t>
            </a:r>
          </a:p>
          <a:p xmlns:a="http://schemas.openxmlformats.org/drawingml/2006/main">
            <a:pPr algn="ctr">
              <a:buNone/>
            </a:pPr>
            <a:r>
              <a:rPr sz="2100">
                <a:solidFill>
                  <a:srgbClr val="FFFFFF"/>
                </a:solidFill>
                <a:latin typeface="Georgia"/>
                <a:ea typeface="Georgia"/>
                <a:cs typeface="Georgia"/>
              </a:rPr>
              <a:t>And what he did unto the army of Egypt, unto their horses, and to their chariots; how he made the water of the Red sea to overflow them as they pursued after you, and how the LORD hath destroyed them unto this day;</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11:5  |  Deuteronomy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並他在曠野怎樣待你們，以致你們來到這地方；</a:t>
            </a:r>
          </a:p>
          <a:p xmlns:a="http://schemas.openxmlformats.org/drawingml/2006/main">
            <a:pPr algn="ctr">
              <a:buNone/>
            </a:pPr>
            <a:r>
              <a:rPr sz="2800">
                <a:solidFill>
                  <a:srgbClr val="FFFFFF"/>
                </a:solidFill>
                <a:latin typeface="Georgia"/>
                <a:ea typeface="Georgia"/>
                <a:cs typeface="Georgia"/>
              </a:rPr>
              <a:t>And what he did unto you in the wilderness, until ye came into this place;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11:6  |  Deuteronomy 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也沒有看見他怎樣待呂便子孫以利押的兒子大坍、亞比蘭，地怎樣在以色列人中間開口，吞了他們和他們的家眷，並帳棚與跟他們的一切活物。</a:t>
            </a:r>
          </a:p>
          <a:p xmlns:a="http://schemas.openxmlformats.org/drawingml/2006/main">
            <a:pPr algn="ctr">
              <a:buNone/>
            </a:pPr>
            <a:r>
              <a:rPr sz="1800">
                <a:solidFill>
                  <a:srgbClr val="FFFFFF"/>
                </a:solidFill>
                <a:latin typeface="Georgia"/>
                <a:ea typeface="Georgia"/>
                <a:cs typeface="Georgia"/>
              </a:rPr>
              <a:t>And what he did unto Dathan and Abiram, the sons of Eliab, the son of Reuben: how the earth opened her mouth, and swallowed them up, and their households, and their tents, and all the substance that was in their possession, in the midst of all Israel:</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11:7  |  Deuteronomy 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惟有你們親眼看見耶和華所做的一切大事。」</a:t>
            </a:r>
          </a:p>
          <a:p xmlns:a="http://schemas.openxmlformats.org/drawingml/2006/main">
            <a:pPr algn="ctr">
              <a:buNone/>
            </a:pPr>
            <a:r>
              <a:rPr sz="2800">
                <a:solidFill>
                  <a:srgbClr val="FFFFFF"/>
                </a:solidFill>
                <a:latin typeface="Georgia"/>
                <a:ea typeface="Georgia"/>
                <a:cs typeface="Georgia"/>
              </a:rPr>
              <a:t>But your eyes have seen all the great acts of the LORD which he did.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11:8  |  Deuteronomy 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「所以，你們要守我今日所吩咐的一切誡命，使你們膽壯，能以進去，得你們所要得的那地，</a:t>
            </a:r>
          </a:p>
          <a:p xmlns:a="http://schemas.openxmlformats.org/drawingml/2006/main">
            <a:pPr algn="ctr">
              <a:buNone/>
            </a:pPr>
            <a:r>
              <a:rPr sz="2100">
                <a:solidFill>
                  <a:srgbClr val="FFFFFF"/>
                </a:solidFill>
                <a:latin typeface="Georgia"/>
                <a:ea typeface="Georgia"/>
                <a:cs typeface="Georgia"/>
              </a:rPr>
              <a:t>Therefore shall ye keep all the commandments which I command you this day, that ye may be strong, and go in and possess the land, whither ye go to possess it;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11:9  |  Deuteronomy 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並使你們的日子在耶和華向你們列祖起誓、應許給他們和他們後裔的地上得以長久；那是流奶與蜜之地。</a:t>
            </a:r>
          </a:p>
          <a:p xmlns:a="http://schemas.openxmlformats.org/drawingml/2006/main">
            <a:pPr algn="ctr">
              <a:buNone/>
            </a:pPr>
            <a:r>
              <a:rPr sz="2100">
                <a:solidFill>
                  <a:srgbClr val="FFFFFF"/>
                </a:solidFill>
                <a:latin typeface="Georgia"/>
                <a:ea typeface="Georgia"/>
                <a:cs typeface="Georgia"/>
              </a:rPr>
              <a:t>And that ye may prolong your days in the land, which the LORD sware unto your fathers to give unto them and to their seed, a land that floweth with milk and honey.</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11:10  |  Deuteronomy 11:10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你要進去得為業的那地，本不像你出來的埃及地。你在那裏撒種，用腳澆灌，像澆灌菜園一樣。</a:t>
            </a:r>
          </a:p>
          <a:p xmlns:a="http://schemas.openxmlformats.org/drawingml/2006/main">
            <a:pPr algn="ctr">
              <a:buNone/>
            </a:pPr>
            <a:r>
              <a:rPr sz="2100">
                <a:solidFill>
                  <a:srgbClr val="FFFFFF"/>
                </a:solidFill>
                <a:latin typeface="Georgia"/>
                <a:ea typeface="Georgia"/>
                <a:cs typeface="Georgia"/>
              </a:rPr>
              <a:t>For the land, whither thou goest in to possess it, is not as the land of Egypt, from whence ye came out, where thou sowedst thy seed, and wateredst it with thy foot, as a garden of herbs: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11:11  |  Deuteronomy 11:11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你們要過去得為業的那地乃是有山有谷、雨水滋潤之地，</a:t>
            </a:r>
          </a:p>
          <a:p xmlns:a="http://schemas.openxmlformats.org/drawingml/2006/main">
            <a:pPr algn="ctr">
              <a:buNone/>
            </a:pPr>
            <a:r>
              <a:rPr sz="2400">
                <a:solidFill>
                  <a:srgbClr val="FFFFFF"/>
                </a:solidFill>
                <a:latin typeface="Georgia"/>
                <a:ea typeface="Georgia"/>
                <a:cs typeface="Georgia"/>
              </a:rPr>
              <a:t>But the land, whither ye go to possess it, is a land of hills and valleys, and drinketh water of the rain of heaven: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11:12  |  Deuteronomy 11:12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是耶和華－你神所眷顧的；從歲首到年終，耶和華－你神的眼目時常看顧那地。</a:t>
            </a:r>
          </a:p>
          <a:p xmlns:a="http://schemas.openxmlformats.org/drawingml/2006/main">
            <a:pPr algn="ctr">
              <a:buNone/>
            </a:pPr>
            <a:r>
              <a:rPr sz="2100">
                <a:solidFill>
                  <a:srgbClr val="FFFFFF"/>
                </a:solidFill>
                <a:latin typeface="Georgia"/>
                <a:ea typeface="Georgia"/>
                <a:cs typeface="Georgia"/>
              </a:rPr>
              <a:t>A land which the LORD thy God careth for: the eyes of the LORD thy God are always upon it, from the beginning of the year even unto the end of the year.</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11:13  |  Deuteronomy 11:13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「你們若留意聽從我今日所吩咐的誡命，愛耶和華－你們的神，盡心盡性事奉他，</a:t>
            </a:r>
          </a:p>
          <a:p xmlns:a="http://schemas.openxmlformats.org/drawingml/2006/main">
            <a:pPr algn="ctr">
              <a:buNone/>
            </a:pPr>
            <a:r>
              <a:rPr sz="2100">
                <a:solidFill>
                  <a:srgbClr val="FFFFFF"/>
                </a:solidFill>
                <a:latin typeface="Georgia"/>
                <a:ea typeface="Georgia"/>
                <a:cs typeface="Georgia"/>
              </a:rPr>
              <a:t>And it shall come to pass, if ye shall hearken diligently unto my commandments which I command you this day, to love the LORD your God, and to serve him with all your heart and with all your soul,</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11:14  |  Deuteronomy 11:14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他必按時降秋雨春雨在你們的地上，使你們可以收藏五穀、新酒，和油，</a:t>
            </a:r>
          </a:p>
          <a:p xmlns:a="http://schemas.openxmlformats.org/drawingml/2006/main">
            <a:pPr algn="ctr">
              <a:buNone/>
            </a:pPr>
            <a:r>
              <a:rPr sz="2100">
                <a:solidFill>
                  <a:srgbClr val="FFFFFF"/>
                </a:solidFill>
                <a:latin typeface="Georgia"/>
                <a:ea typeface="Georgia"/>
                <a:cs typeface="Georgia"/>
              </a:rPr>
              <a:t>That I will give you the rain of your land in his due season, the first rain and the latter rain, that thou mayest gather in thy corn, and thy wine, and thine oil.</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11:15  |  Deuteronomy 11:15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也必使你吃得飽足，並使田野為你的牲畜長草。</a:t>
            </a:r>
          </a:p>
          <a:p xmlns:a="http://schemas.openxmlformats.org/drawingml/2006/main">
            <a:pPr algn="ctr">
              <a:buNone/>
            </a:pPr>
            <a:r>
              <a:rPr sz="2400">
                <a:solidFill>
                  <a:srgbClr val="FFFFFF"/>
                </a:solidFill>
                <a:latin typeface="Georgia"/>
                <a:ea typeface="Georgia"/>
                <a:cs typeface="Georgia"/>
              </a:rPr>
              <a:t>And I will send grass in thy fields for thy cattle, that thou mayest eat and be full.</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11:16  |  Deuteronomy 11:16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你們要謹慎，免得心中受迷惑，就偏離[正路]，去事奉敬拜別神。</a:t>
            </a:r>
          </a:p>
          <a:p xmlns:a="http://schemas.openxmlformats.org/drawingml/2006/main">
            <a:pPr algn="ctr">
              <a:buNone/>
            </a:pPr>
            <a:r>
              <a:rPr sz="2400">
                <a:solidFill>
                  <a:srgbClr val="FFFFFF"/>
                </a:solidFill>
                <a:latin typeface="Georgia"/>
                <a:ea typeface="Georgia"/>
                <a:cs typeface="Georgia"/>
              </a:rPr>
              <a:t>Take heed to yourselves, that your heart be not deceived, and ye turn aside, and serve other gods, and worship them;</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11:17  |  Deuteronomy 11:17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耶和華的怒氣向你們發作，就使天閉塞不下雨，地也不出產，使你們在耶和華所賜給你們的美地上速速滅亡。</a:t>
            </a:r>
          </a:p>
          <a:p xmlns:a="http://schemas.openxmlformats.org/drawingml/2006/main">
            <a:pPr algn="ctr">
              <a:buNone/>
            </a:pPr>
            <a:r>
              <a:rPr sz="2100">
                <a:solidFill>
                  <a:srgbClr val="FFFFFF"/>
                </a:solidFill>
                <a:latin typeface="Georgia"/>
                <a:ea typeface="Georgia"/>
                <a:cs typeface="Georgia"/>
              </a:rPr>
              <a:t>And then the LORD’s wrath be kindled against you, and he shut up the heaven, that there be no rain, and that the land yield not her fruit; and lest ye perish quickly from off the good land which the LORD giveth you.</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11:18  |  Deuteronomy 11:18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「你們要將我這話存在心內，留在意中，繫在手上為記號，戴在額上為經文；</a:t>
            </a:r>
          </a:p>
          <a:p xmlns:a="http://schemas.openxmlformats.org/drawingml/2006/main">
            <a:pPr algn="ctr">
              <a:buNone/>
            </a:pPr>
            <a:r>
              <a:rPr sz="2100">
                <a:solidFill>
                  <a:srgbClr val="FFFFFF"/>
                </a:solidFill>
                <a:latin typeface="Georgia"/>
                <a:ea typeface="Georgia"/>
                <a:cs typeface="Georgia"/>
              </a:rPr>
              <a:t>Therefore shall ye lay up these my words in your heart and in your soul, and bind them for a sign upon your hand, that they may be as frontlets between your eyes.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11:19  |  Deuteronomy 11:19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也要教訓你們的兒女，無論坐在家裏，行在路上，躺下，起來，都要談論；</a:t>
            </a:r>
          </a:p>
          <a:p xmlns:a="http://schemas.openxmlformats.org/drawingml/2006/main">
            <a:pPr algn="ctr">
              <a:buNone/>
            </a:pPr>
            <a:r>
              <a:rPr sz="2100">
                <a:solidFill>
                  <a:srgbClr val="FFFFFF"/>
                </a:solidFill>
                <a:latin typeface="Georgia"/>
                <a:ea typeface="Georgia"/>
                <a:cs typeface="Georgia"/>
              </a:rPr>
              <a:t>And ye shall teach them your children, speaking of them when thou sittest in thine house, and when thou walkest by the way, when thou liest down, and when thou risest up.</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11:20  |  Deuteronomy 11:20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又要寫在房屋的門框上，並城門上，</a:t>
            </a:r>
          </a:p>
          <a:p xmlns:a="http://schemas.openxmlformats.org/drawingml/2006/main">
            <a:pPr algn="ctr">
              <a:buNone/>
            </a:pPr>
            <a:r>
              <a:rPr sz="2400">
                <a:solidFill>
                  <a:srgbClr val="FFFFFF"/>
                </a:solidFill>
                <a:latin typeface="Georgia"/>
                <a:ea typeface="Georgia"/>
                <a:cs typeface="Georgia"/>
              </a:rPr>
              <a:t>And thou shalt write them upon the door posts of thine house, and upon thy gates: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11:21  |  Deuteronomy 11:21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使你們和你們子孫的日子在耶和華向你們列祖起誓、應許給他們的地上得以增多，如天覆地的日子那樣多。</a:t>
            </a:r>
          </a:p>
          <a:p xmlns:a="http://schemas.openxmlformats.org/drawingml/2006/main">
            <a:pPr algn="ctr">
              <a:buNone/>
            </a:pPr>
            <a:r>
              <a:rPr sz="2100">
                <a:solidFill>
                  <a:srgbClr val="FFFFFF"/>
                </a:solidFill>
                <a:latin typeface="Georgia"/>
                <a:ea typeface="Georgia"/>
                <a:cs typeface="Georgia"/>
              </a:rPr>
              <a:t>That your days may be multiplied, and the days of your children, in the land which the LORD sware unto your fathers to give them, as the days of heaven upon the earth.</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11:22  |  Deuteronomy 11:22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你們若留意謹守遵行我所吩咐這一切的誡命，愛耶和華－你們的神，行他的道，專靠他，</a:t>
            </a:r>
          </a:p>
          <a:p xmlns:a="http://schemas.openxmlformats.org/drawingml/2006/main">
            <a:pPr algn="ctr">
              <a:buNone/>
            </a:pPr>
            <a:r>
              <a:rPr sz="2100">
                <a:solidFill>
                  <a:srgbClr val="FFFFFF"/>
                </a:solidFill>
                <a:latin typeface="Georgia"/>
                <a:ea typeface="Georgia"/>
                <a:cs typeface="Georgia"/>
              </a:rPr>
              <a:t>For if ye shall diligently keep all these commandments which I command you, to do them, to love the LORD your God, to walk in all his ways, and to cleave unto him;</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11:23  |  Deuteronomy 11:23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他必從你們面前趕出這一切國民，就是比你們更大更強的國民，你們也要得他們的地。</a:t>
            </a:r>
          </a:p>
          <a:p xmlns:a="http://schemas.openxmlformats.org/drawingml/2006/main">
            <a:pPr algn="ctr">
              <a:buNone/>
            </a:pPr>
            <a:r>
              <a:rPr sz="2400">
                <a:solidFill>
                  <a:srgbClr val="FFFFFF"/>
                </a:solidFill>
                <a:latin typeface="Georgia"/>
                <a:ea typeface="Georgia"/>
                <a:cs typeface="Georgia"/>
              </a:rPr>
              <a:t>Then will the LORD drive out all these nations from before you, and ye shall possess greater nations and mightier than yourselves.</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11:24  |  Deuteronomy 11:24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凡你們腳掌所踏之地都必歸你們；從曠野和黎巴嫩，並幼發拉底大河，直到西海，都要作你們的境界。</a:t>
            </a:r>
          </a:p>
          <a:p xmlns:a="http://schemas.openxmlformats.org/drawingml/2006/main">
            <a:pPr algn="ctr">
              <a:buNone/>
            </a:pPr>
            <a:r>
              <a:rPr sz="2100">
                <a:solidFill>
                  <a:srgbClr val="FFFFFF"/>
                </a:solidFill>
                <a:latin typeface="Georgia"/>
                <a:ea typeface="Georgia"/>
                <a:cs typeface="Georgia"/>
              </a:rPr>
              <a:t>Every place whereon the soles of your feet shall tread shall be yours: from the wilderness and Lebanon, from the river, the river Euphrates, even unto the uttermost sea shall your coast be.</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11:25  |  Deuteronomy 11:25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必無一人能在你們面前站立得住；耶和華－你們的神必照他所說的，使懼怕驚恐臨到你們所踏之地的居民。</a:t>
            </a:r>
          </a:p>
          <a:p xmlns:a="http://schemas.openxmlformats.org/drawingml/2006/main">
            <a:pPr algn="ctr">
              <a:buNone/>
            </a:pPr>
            <a:r>
              <a:rPr sz="2100">
                <a:solidFill>
                  <a:srgbClr val="FFFFFF"/>
                </a:solidFill>
                <a:latin typeface="Georgia"/>
                <a:ea typeface="Georgia"/>
                <a:cs typeface="Georgia"/>
              </a:rPr>
              <a:t>There shall no man be able to stand before you: for the LORD your God shall lay the fear of you and the dread of you upon all the land that ye shall tread upon, as he hath said unto you.</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11:26  |  Deuteronomy 11:26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「看哪，我今日將祝福與咒詛的話都陳明在你們面前。</a:t>
            </a:r>
          </a:p>
          <a:p xmlns:a="http://schemas.openxmlformats.org/drawingml/2006/main">
            <a:pPr algn="ctr">
              <a:buNone/>
            </a:pPr>
            <a:r>
              <a:rPr sz="2800">
                <a:solidFill>
                  <a:srgbClr val="FFFFFF"/>
                </a:solidFill>
                <a:latin typeface="Georgia"/>
                <a:ea typeface="Georgia"/>
                <a:cs typeface="Georgia"/>
              </a:rPr>
              <a:t>Behold, I set before you this day a blessing and a curse;</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11:27  |  Deuteronomy 11:27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你們若聽從耶和華－你們神的誡命，就是我今日所吩咐你們的，就必蒙福。</a:t>
            </a:r>
          </a:p>
          <a:p xmlns:a="http://schemas.openxmlformats.org/drawingml/2006/main">
            <a:pPr algn="ctr">
              <a:buNone/>
            </a:pPr>
            <a:r>
              <a:rPr sz="2400">
                <a:solidFill>
                  <a:srgbClr val="FFFFFF"/>
                </a:solidFill>
                <a:latin typeface="Georgia"/>
                <a:ea typeface="Georgia"/>
                <a:cs typeface="Georgia"/>
              </a:rPr>
              <a:t>A blessing, if ye obey the commandments of the LORD your God, which I command you this day:</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11:28  |  Deuteronomy 11:28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你們若不聽從耶和華－你們神的誡命，偏離我今日所吩咐你們的道，去事奉你們素來所不認識的別神，就必受禍。</a:t>
            </a:r>
          </a:p>
          <a:p xmlns:a="http://schemas.openxmlformats.org/drawingml/2006/main">
            <a:pPr algn="ctr">
              <a:buNone/>
            </a:pPr>
            <a:r>
              <a:rPr sz="2100">
                <a:solidFill>
                  <a:srgbClr val="FFFFFF"/>
                </a:solidFill>
                <a:latin typeface="Georgia"/>
                <a:ea typeface="Georgia"/>
                <a:cs typeface="Georgia"/>
              </a:rPr>
              <a:t>And a curse, if ye will not obey the commandments of the LORD your God, but turn aside out of the way which I command you this day, to go after other gods, which ye have not known.</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11:29  |  Deuteronomy 11:29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及至耶和華－你的神領你進入要去得為業的那地，你就要將祝福的話陳明在基利心山上，將咒詛的話陳明在以巴路山上。</a:t>
            </a:r>
          </a:p>
          <a:p xmlns:a="http://schemas.openxmlformats.org/drawingml/2006/main">
            <a:pPr algn="ctr">
              <a:buNone/>
            </a:pPr>
            <a:r>
              <a:rPr sz="2100">
                <a:solidFill>
                  <a:srgbClr val="FFFFFF"/>
                </a:solidFill>
                <a:latin typeface="Georgia"/>
                <a:ea typeface="Georgia"/>
                <a:cs typeface="Georgia"/>
              </a:rPr>
              <a:t>And it shall come to pass, when the LORD thy God hath brought thee in unto the land whither thou goest to possess it, that thou shalt put the blessing upon mount Gerizim, and the curse upon mount Ebal.</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11:30  |  Deuteronomy 11:30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這二山豈不是在約旦河那邊，日落之處，在住亞拉巴的迦南人之地與吉甲相對，靠近摩利橡樹嗎？</a:t>
            </a:r>
          </a:p>
          <a:p xmlns:a="http://schemas.openxmlformats.org/drawingml/2006/main">
            <a:pPr algn="ctr">
              <a:buNone/>
            </a:pPr>
            <a:r>
              <a:rPr sz="2100">
                <a:solidFill>
                  <a:srgbClr val="FFFFFF"/>
                </a:solidFill>
                <a:latin typeface="Georgia"/>
                <a:ea typeface="Georgia"/>
                <a:cs typeface="Georgia"/>
              </a:rPr>
              <a:t>Are they not on the other side Jordan, by the way where the sun goeth down, in the land of the Canaanites, which dwell in the champaign over against Gilgal, beside the plains of Moreh?</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11:31  |  Deuteronomy 11:31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你們要過約旦河，進去得耶和華－你們神所賜你們為業之地，在那地居住。</a:t>
            </a:r>
          </a:p>
          <a:p xmlns:a="http://schemas.openxmlformats.org/drawingml/2006/main">
            <a:pPr algn="ctr">
              <a:buNone/>
            </a:pPr>
            <a:r>
              <a:rPr sz="2400">
                <a:solidFill>
                  <a:srgbClr val="FFFFFF"/>
                </a:solidFill>
                <a:latin typeface="Georgia"/>
                <a:ea typeface="Georgia"/>
                <a:cs typeface="Georgia"/>
              </a:rPr>
              <a:t>For ye shall pass over Jordan to go in to possess the land which the LORD your God giveth you, and ye shall possess it, and dwell therein.</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11:32  |  Deuteronomy 11:32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你們要謹守遵行我今日在你們面前所陳明的一切律例典章。」</a:t>
            </a:r>
          </a:p>
          <a:p xmlns:a="http://schemas.openxmlformats.org/drawingml/2006/main">
            <a:pPr algn="ctr">
              <a:buNone/>
            </a:pPr>
            <a:r>
              <a:rPr sz="2400">
                <a:solidFill>
                  <a:srgbClr val="FFFFFF"/>
                </a:solidFill>
                <a:latin typeface="Georgia"/>
                <a:ea typeface="Georgia"/>
                <a:cs typeface="Georgia"/>
              </a:rPr>
              <a:t>And ye shall observe to do all the statutes and judgments which I set before you this day.</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2026-08-30T07:21:24.8820000Z</dcterms:created>
  <dcterms:modified xsi:type="dcterms:W3CDTF">2026-08-30T07:21:24.8820000Z</dcterms:modified>
</coreProperties>
</file>