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50715055eca4020" /><Relationship Type="http://schemas.openxmlformats.org/officeDocument/2006/relationships/extended-properties" Target="/docProps/app.xml" Id="R8ba74c36b9144ff4" /><Relationship Type="http://schemas.openxmlformats.org/officeDocument/2006/relationships/officeDocument" Target="/ppt/presentation.xml" Id="Rad22292e79d548a3" /></Relationships>
</file>

<file path=ppt/presentation.xml><?xml version="1.0" encoding="utf-8"?>
<p:presentation xmlns:p="http://schemas.openxmlformats.org/presentationml/2006/main">
  <p:sldMasterIdLst>
    <p:sldMasterId xmlns:r="http://schemas.openxmlformats.org/officeDocument/2006/relationships" id="2147483648" r:id="R77b59415e8c94f7f"/>
  </p:sldMasterIdLst>
  <p:notesMasterIdLst>
    <p:notesMasterId xmlns:r="http://schemas.openxmlformats.org/officeDocument/2006/relationships" r:id="R55667eabec334524"/>
  </p:notesMasterIdLst>
  <p:sldIdLst>
    <p:sldId xmlns:r="http://schemas.openxmlformats.org/officeDocument/2006/relationships" id="256" r:id="R926fe595d9a14b91"/>
    <p:sldId xmlns:r="http://schemas.openxmlformats.org/officeDocument/2006/relationships" id="257" r:id="R7771c2b6cd6f42f4"/>
    <p:sldId xmlns:r="http://schemas.openxmlformats.org/officeDocument/2006/relationships" id="258" r:id="Rc9de35e9ca8046c4"/>
    <p:sldId xmlns:r="http://schemas.openxmlformats.org/officeDocument/2006/relationships" id="259" r:id="R455f179e20124a69"/>
    <p:sldId xmlns:r="http://schemas.openxmlformats.org/officeDocument/2006/relationships" id="260" r:id="R6607718da4a84490"/>
    <p:sldId xmlns:r="http://schemas.openxmlformats.org/officeDocument/2006/relationships" id="261" r:id="R35678aee53374233"/>
    <p:sldId xmlns:r="http://schemas.openxmlformats.org/officeDocument/2006/relationships" id="262" r:id="R9cbfbe5b628c4cb3"/>
    <p:sldId xmlns:r="http://schemas.openxmlformats.org/officeDocument/2006/relationships" id="263" r:id="Rdc80467e9e044fc3"/>
    <p:sldId xmlns:r="http://schemas.openxmlformats.org/officeDocument/2006/relationships" id="264" r:id="R319d84f95a954b5a"/>
    <p:sldId xmlns:r="http://schemas.openxmlformats.org/officeDocument/2006/relationships" id="265" r:id="R1d74b30ae34e4562"/>
    <p:sldId xmlns:r="http://schemas.openxmlformats.org/officeDocument/2006/relationships" id="266" r:id="Re2709968cf7c48e3"/>
    <p:sldId xmlns:r="http://schemas.openxmlformats.org/officeDocument/2006/relationships" id="267" r:id="R2d536d62f394455f"/>
    <p:sldId xmlns:r="http://schemas.openxmlformats.org/officeDocument/2006/relationships" id="268" r:id="Rd19182e338cb4bd1"/>
    <p:sldId xmlns:r="http://schemas.openxmlformats.org/officeDocument/2006/relationships" id="269" r:id="R7e77909149714d7e"/>
    <p:sldId xmlns:r="http://schemas.openxmlformats.org/officeDocument/2006/relationships" id="270" r:id="Raab42afe58c146bf"/>
    <p:sldId xmlns:r="http://schemas.openxmlformats.org/officeDocument/2006/relationships" id="271" r:id="R46c2b997330a42e3"/>
    <p:sldId xmlns:r="http://schemas.openxmlformats.org/officeDocument/2006/relationships" id="272" r:id="R7bdfccc5ea7f4737"/>
    <p:sldId xmlns:r="http://schemas.openxmlformats.org/officeDocument/2006/relationships" id="273" r:id="R4624e4e25b694575"/>
    <p:sldId xmlns:r="http://schemas.openxmlformats.org/officeDocument/2006/relationships" id="274" r:id="R0cdf2c0d84c2452c"/>
    <p:sldId xmlns:r="http://schemas.openxmlformats.org/officeDocument/2006/relationships" id="275" r:id="Rffe4a707a9bf49af"/>
    <p:sldId xmlns:r="http://schemas.openxmlformats.org/officeDocument/2006/relationships" id="276" r:id="Ref61fb111c114e4e"/>
    <p:sldId xmlns:r="http://schemas.openxmlformats.org/officeDocument/2006/relationships" id="277" r:id="R188daaf06bf64c2a"/>
    <p:sldId xmlns:r="http://schemas.openxmlformats.org/officeDocument/2006/relationships" id="278" r:id="Rbd1f37a5ea014643"/>
    <p:sldId xmlns:r="http://schemas.openxmlformats.org/officeDocument/2006/relationships" id="279" r:id="Rb02a72cc3b864b6e"/>
    <p:sldId xmlns:r="http://schemas.openxmlformats.org/officeDocument/2006/relationships" id="280" r:id="R51236fc0f96643d2"/>
    <p:sldId xmlns:r="http://schemas.openxmlformats.org/officeDocument/2006/relationships" id="281" r:id="Rd3f662a5c4654d2c"/>
    <p:sldId xmlns:r="http://schemas.openxmlformats.org/officeDocument/2006/relationships" id="282" r:id="Rfbb66e0787974805"/>
    <p:sldId xmlns:r="http://schemas.openxmlformats.org/officeDocument/2006/relationships" id="283" r:id="R3dda78c2fb364619"/>
    <p:sldId xmlns:r="http://schemas.openxmlformats.org/officeDocument/2006/relationships" id="284" r:id="R70d3551b8dd44181"/>
    <p:sldId xmlns:r="http://schemas.openxmlformats.org/officeDocument/2006/relationships" id="285" r:id="R1cf19167445549e1"/>
    <p:sldId xmlns:r="http://schemas.openxmlformats.org/officeDocument/2006/relationships" id="286" r:id="R9ad7af6d15544cd2"/>
    <p:sldId xmlns:r="http://schemas.openxmlformats.org/officeDocument/2006/relationships" id="287" r:id="Ref8504540b6143f0"/>
    <p:sldId xmlns:r="http://schemas.openxmlformats.org/officeDocument/2006/relationships" id="288" r:id="R398e450ce4ad4c5f"/>
    <p:sldId xmlns:r="http://schemas.openxmlformats.org/officeDocument/2006/relationships" id="289" r:id="Rdd07d5f93bbc483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6b7b44618a4a4d" /><Relationship Type="http://schemas.openxmlformats.org/officeDocument/2006/relationships/slideMaster" Target="/ppt/slideMasters/slideMaster1.xml" Id="R77b59415e8c94f7f" /><Relationship Type="http://schemas.openxmlformats.org/officeDocument/2006/relationships/notesMaster" Target="/ppt/notesMasters/notesMaster1.xml" Id="R55667eabec334524" /><Relationship Type="http://schemas.openxmlformats.org/officeDocument/2006/relationships/presProps" Target="/ppt/presProps.xml" Id="Re96e7d17260141b7" /><Relationship Type="http://schemas.openxmlformats.org/officeDocument/2006/relationships/tableStyles" Target="/ppt/tableStyles.xml" Id="Re2da3afddd0b49c3" /><Relationship Type="http://schemas.openxmlformats.org/officeDocument/2006/relationships/slide" Target="/ppt/slides/slide1.xml" Id="R926fe595d9a14b91" /><Relationship Type="http://schemas.openxmlformats.org/officeDocument/2006/relationships/slide" Target="/ppt/slides/slide2.xml" Id="R7771c2b6cd6f42f4" /><Relationship Type="http://schemas.openxmlformats.org/officeDocument/2006/relationships/slide" Target="/ppt/slides/slide3.xml" Id="Rc9de35e9ca8046c4" /><Relationship Type="http://schemas.openxmlformats.org/officeDocument/2006/relationships/slide" Target="/ppt/slides/slide4.xml" Id="R455f179e20124a69" /><Relationship Type="http://schemas.openxmlformats.org/officeDocument/2006/relationships/slide" Target="/ppt/slides/slide5.xml" Id="R6607718da4a84490" /><Relationship Type="http://schemas.openxmlformats.org/officeDocument/2006/relationships/slide" Target="/ppt/slides/slide6.xml" Id="R35678aee53374233" /><Relationship Type="http://schemas.openxmlformats.org/officeDocument/2006/relationships/slide" Target="/ppt/slides/slide7.xml" Id="R9cbfbe5b628c4cb3" /><Relationship Type="http://schemas.openxmlformats.org/officeDocument/2006/relationships/slide" Target="/ppt/slides/slide8.xml" Id="Rdc80467e9e044fc3" /><Relationship Type="http://schemas.openxmlformats.org/officeDocument/2006/relationships/slide" Target="/ppt/slides/slide9.xml" Id="R319d84f95a954b5a" /><Relationship Type="http://schemas.openxmlformats.org/officeDocument/2006/relationships/slide" Target="/ppt/slides/slide10.xml" Id="R1d74b30ae34e4562" /><Relationship Type="http://schemas.openxmlformats.org/officeDocument/2006/relationships/slide" Target="/ppt/slides/slide11.xml" Id="Re2709968cf7c48e3" /><Relationship Type="http://schemas.openxmlformats.org/officeDocument/2006/relationships/slide" Target="/ppt/slides/slide12.xml" Id="R2d536d62f394455f" /><Relationship Type="http://schemas.openxmlformats.org/officeDocument/2006/relationships/slide" Target="/ppt/slides/slide13.xml" Id="Rd19182e338cb4bd1" /><Relationship Type="http://schemas.openxmlformats.org/officeDocument/2006/relationships/slide" Target="/ppt/slides/slide14.xml" Id="R7e77909149714d7e" /><Relationship Type="http://schemas.openxmlformats.org/officeDocument/2006/relationships/slide" Target="/ppt/slides/slide15.xml" Id="Raab42afe58c146bf" /><Relationship Type="http://schemas.openxmlformats.org/officeDocument/2006/relationships/slide" Target="/ppt/slides/slide16.xml" Id="R46c2b997330a42e3" /><Relationship Type="http://schemas.openxmlformats.org/officeDocument/2006/relationships/slide" Target="/ppt/slides/slide17.xml" Id="R7bdfccc5ea7f4737" /><Relationship Type="http://schemas.openxmlformats.org/officeDocument/2006/relationships/slide" Target="/ppt/slides/slide18.xml" Id="R4624e4e25b694575" /><Relationship Type="http://schemas.openxmlformats.org/officeDocument/2006/relationships/slide" Target="/ppt/slides/slide19.xml" Id="R0cdf2c0d84c2452c" /><Relationship Type="http://schemas.openxmlformats.org/officeDocument/2006/relationships/slide" Target="/ppt/slides/slide20.xml" Id="Rffe4a707a9bf49af" /><Relationship Type="http://schemas.openxmlformats.org/officeDocument/2006/relationships/slide" Target="/ppt/slides/slide21.xml" Id="Ref61fb111c114e4e" /><Relationship Type="http://schemas.openxmlformats.org/officeDocument/2006/relationships/slide" Target="/ppt/slides/slide22.xml" Id="R188daaf06bf64c2a" /><Relationship Type="http://schemas.openxmlformats.org/officeDocument/2006/relationships/slide" Target="/ppt/slides/slide23.xml" Id="Rbd1f37a5ea014643" /><Relationship Type="http://schemas.openxmlformats.org/officeDocument/2006/relationships/slide" Target="/ppt/slides/slide24.xml" Id="Rb02a72cc3b864b6e" /><Relationship Type="http://schemas.openxmlformats.org/officeDocument/2006/relationships/slide" Target="/ppt/slides/slide25.xml" Id="R51236fc0f96643d2" /><Relationship Type="http://schemas.openxmlformats.org/officeDocument/2006/relationships/slide" Target="/ppt/slides/slide26.xml" Id="Rd3f662a5c4654d2c" /><Relationship Type="http://schemas.openxmlformats.org/officeDocument/2006/relationships/slide" Target="/ppt/slides/slide27.xml" Id="Rfbb66e0787974805" /><Relationship Type="http://schemas.openxmlformats.org/officeDocument/2006/relationships/slide" Target="/ppt/slides/slide28.xml" Id="R3dda78c2fb364619" /><Relationship Type="http://schemas.openxmlformats.org/officeDocument/2006/relationships/slide" Target="/ppt/slides/slide29.xml" Id="R70d3551b8dd44181" /><Relationship Type="http://schemas.openxmlformats.org/officeDocument/2006/relationships/slide" Target="/ppt/slides/slide30.xml" Id="R1cf19167445549e1" /><Relationship Type="http://schemas.openxmlformats.org/officeDocument/2006/relationships/slide" Target="/ppt/slides/slide31.xml" Id="R9ad7af6d15544cd2" /><Relationship Type="http://schemas.openxmlformats.org/officeDocument/2006/relationships/slide" Target="/ppt/slides/slide32.xml" Id="Ref8504540b6143f0" /><Relationship Type="http://schemas.openxmlformats.org/officeDocument/2006/relationships/slide" Target="/ppt/slides/slide33.xml" Id="R398e450ce4ad4c5f" /><Relationship Type="http://schemas.openxmlformats.org/officeDocument/2006/relationships/slide" Target="/ppt/slides/slide34.xml" Id="Rdd07d5f93bbc483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b059489941a432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6192b6c6484162" /><Relationship Type="http://schemas.openxmlformats.org/officeDocument/2006/relationships/notesMaster" Target="/ppt/notesMasters/notesMaster1.xml" Id="R76b8b0eda65d41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0d586b624c44b62" /><Relationship Type="http://schemas.openxmlformats.org/officeDocument/2006/relationships/notesMaster" Target="/ppt/notesMasters/notesMaster1.xml" Id="R9437a1b346ee43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e58e5eba3934031" /><Relationship Type="http://schemas.openxmlformats.org/officeDocument/2006/relationships/notesMaster" Target="/ppt/notesMasters/notesMaster1.xml" Id="R9d19b75ea39f44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70d8e4413814214" /><Relationship Type="http://schemas.openxmlformats.org/officeDocument/2006/relationships/notesMaster" Target="/ppt/notesMasters/notesMaster1.xml" Id="R74c263967cf746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68c78d094b664ab6" /><Relationship Type="http://schemas.openxmlformats.org/officeDocument/2006/relationships/notesMaster" Target="/ppt/notesMasters/notesMaster1.xml" Id="R8e1884d839b54a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981561b2bc1436a" /><Relationship Type="http://schemas.openxmlformats.org/officeDocument/2006/relationships/notesMaster" Target="/ppt/notesMasters/notesMaster1.xml" Id="R8565ace8bd4242ff"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aba7fb095541d1" /><Relationship Type="http://schemas.openxmlformats.org/officeDocument/2006/relationships/notesMaster" Target="/ppt/notesMasters/notesMaster1.xml" Id="R0e18b47f77dd40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9654749bf3274830" /><Relationship Type="http://schemas.openxmlformats.org/officeDocument/2006/relationships/notesMaster" Target="/ppt/notesMasters/notesMaster1.xml" Id="R20e275066b984e81" /></Relationships>
</file>

<file path=ppt/notesSlides/_rels/notesSlide9.xml.rels>&#65279;<?xml version="1.0" encoding="utf-8"?><Relationships xmlns="http://schemas.openxmlformats.org/package/2006/relationships"><Relationship Type="http://schemas.openxmlformats.org/officeDocument/2006/relationships/slide" Target="/ppt/slides/slide9.xml" Id="R193784876dce405a" /><Relationship Type="http://schemas.openxmlformats.org/officeDocument/2006/relationships/notesMaster" Target="/ppt/notesMasters/notesMaster1.xml" Id="R0be4d86284334cc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150ce2caed64f24" /><Relationship Type="http://schemas.openxmlformats.org/officeDocument/2006/relationships/notesMaster" Target="/ppt/notesMasters/notesMaster1.xml" Id="Rbde496677f62497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3915d974f14495d" /><Relationship Type="http://schemas.openxmlformats.org/officeDocument/2006/relationships/notesMaster" Target="/ppt/notesMasters/notesMaster1.xml" Id="R174914fe5c7e4ed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2e2b81f61574bc0" /><Relationship Type="http://schemas.openxmlformats.org/officeDocument/2006/relationships/notesMaster" Target="/ppt/notesMasters/notesMaster1.xml" Id="Rc12c51cbbc9945f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096dfd7a7d54c3d" /><Relationship Type="http://schemas.openxmlformats.org/officeDocument/2006/relationships/notesMaster" Target="/ppt/notesMasters/notesMaster1.xml" Id="R7c5dc4270c3046a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6549471c4545c9" /><Relationship Type="http://schemas.openxmlformats.org/officeDocument/2006/relationships/notesMaster" Target="/ppt/notesMasters/notesMaster1.xml" Id="R48363f29b31a4f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f886b2f2594610" /><Relationship Type="http://schemas.openxmlformats.org/officeDocument/2006/relationships/notesMaster" Target="/ppt/notesMasters/notesMaster1.xml" Id="Ra2279f2827c648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32fed43b5784d03" /><Relationship Type="http://schemas.openxmlformats.org/officeDocument/2006/relationships/notesMaster" Target="/ppt/notesMasters/notesMaster1.xml" Id="R4805b25a960442f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5fc40acfda4491" /><Relationship Type="http://schemas.openxmlformats.org/officeDocument/2006/relationships/notesMaster" Target="/ppt/notesMasters/notesMaster1.xml" Id="R33e967a50d0b4c9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8f1483e27114db3" /><Relationship Type="http://schemas.openxmlformats.org/officeDocument/2006/relationships/notesMaster" Target="/ppt/notesMasters/notesMaster1.xml" Id="R4696b02845e64df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fc8eda24bce47db" /><Relationship Type="http://schemas.openxmlformats.org/officeDocument/2006/relationships/notesMaster" Target="/ppt/notesMasters/notesMaster1.xml" Id="R55596349b586418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41eb8628a8c44fd" /><Relationship Type="http://schemas.openxmlformats.org/officeDocument/2006/relationships/notesMaster" Target="/ppt/notesMasters/notesMaster1.xml" Id="R42262a29bee44fb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bc9275ab0554840" /><Relationship Type="http://schemas.openxmlformats.org/officeDocument/2006/relationships/notesMaster" Target="/ppt/notesMasters/notesMaster1.xml" Id="Rfda4a578a43e4d8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54ae3f289d4d2b" /><Relationship Type="http://schemas.openxmlformats.org/officeDocument/2006/relationships/notesMaster" Target="/ppt/notesMasters/notesMaster1.xml" Id="R7dad8270eb934b3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a115acc58a24b2f" /><Relationship Type="http://schemas.openxmlformats.org/officeDocument/2006/relationships/notesMaster" Target="/ppt/notesMasters/notesMaster1.xml" Id="Rfa429149ad10434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f60648868224d68" /><Relationship Type="http://schemas.openxmlformats.org/officeDocument/2006/relationships/notesMaster" Target="/ppt/notesMasters/notesMaster1.xml" Id="R6c8c32225a88440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4c650179f0142a1" /><Relationship Type="http://schemas.openxmlformats.org/officeDocument/2006/relationships/notesMaster" Target="/ppt/notesMasters/notesMaster1.xml" Id="Rf99ad0c0c599498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c148f88609f4870" /><Relationship Type="http://schemas.openxmlformats.org/officeDocument/2006/relationships/notesMaster" Target="/ppt/notesMasters/notesMaster1.xml" Id="R876ed83b41ff41b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264753a1992487e" /><Relationship Type="http://schemas.openxmlformats.org/officeDocument/2006/relationships/notesMaster" Target="/ppt/notesMasters/notesMaster1.xml" Id="Rcaac1caf5b9b43d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a41ae7967cf4214" /><Relationship Type="http://schemas.openxmlformats.org/officeDocument/2006/relationships/notesMaster" Target="/ppt/notesMasters/notesMaster1.xml" Id="Re8f09b0cf736430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5fb68e327da4855" /><Relationship Type="http://schemas.openxmlformats.org/officeDocument/2006/relationships/notesMaster" Target="/ppt/notesMasters/notesMaster1.xml" Id="R10f3a64e46fb464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9cd7ba30b1e4a80" /><Relationship Type="http://schemas.openxmlformats.org/officeDocument/2006/relationships/notesMaster" Target="/ppt/notesMasters/notesMaster1.xml" Id="Re96d4f228a2e483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be1f5729f8f461e" /><Relationship Type="http://schemas.openxmlformats.org/officeDocument/2006/relationships/notesMaster" Target="/ppt/notesMasters/notesMaster1.xml" Id="Ra05c6c459f3347f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60cba1123374ef5" /><Relationship Type="http://schemas.openxmlformats.org/officeDocument/2006/relationships/notesMaster" Target="/ppt/notesMasters/notesMaster1.xml" Id="Rcb5af53de007497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23766fb207b40f2" /><Relationship Type="http://schemas.openxmlformats.org/officeDocument/2006/relationships/notesMaster" Target="/ppt/notesMasters/notesMaster1.xml" Id="R2a5184ffc60a452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9549bbbbfe14026" /><Relationship Type="http://schemas.openxmlformats.org/officeDocument/2006/relationships/notesMaster" Target="/ppt/notesMasters/notesMaster1.xml" Id="R36e99e98bf0c431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90404750c44889" /><Relationship Type="http://schemas.openxmlformats.org/officeDocument/2006/relationships/image" Target="/ppt/media/image.png" Id="Ra9af85fbbc0d4712" /><Relationship Type="http://schemas.openxmlformats.org/officeDocument/2006/relationships/image" Target="/ppt/media/image2.png" Id="R75344408e87d4559" /><Relationship Type="http://schemas.openxmlformats.org/officeDocument/2006/relationships/image" Target="/ppt/media/image.jpeg" Id="Rbeb0ea6b5b3a47a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055f3d33dfa4ba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9af85fbbc0d471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5344408e87d455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eb0ea6b5b3a47a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7fdff8c5c1a4d8d" /><Relationship Type="http://schemas.openxmlformats.org/officeDocument/2006/relationships/slideLayout" Target="/ppt/slideLayouts/slideLayout1.xml" Id="R20ad7e8272884bfa" /><Relationship Type="http://schemas.openxmlformats.org/officeDocument/2006/relationships/slideLayout" Target="/ppt/slideLayouts/slideLayout2.xml" Id="R5566b4addda94ea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ad7e8272884bfa"/>
    <p:sldLayoutId xmlns:r="http://schemas.openxmlformats.org/officeDocument/2006/relationships" id="2147483650" r:id="R5566b4addda94ea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d93d4c02fcc4a0b" /><Relationship Type="http://schemas.openxmlformats.org/officeDocument/2006/relationships/notesSlide" Target="/ppt/notesSlides/notesSlide1.xml" Id="R6da8aafafca3452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7acde06fdf74047" /><Relationship Type="http://schemas.openxmlformats.org/officeDocument/2006/relationships/notesSlide" Target="/ppt/notesSlides/notesSlide2.xml" Id="R62082f9d452d475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d88f53bb65d4a10" /><Relationship Type="http://schemas.openxmlformats.org/officeDocument/2006/relationships/notesSlide" Target="/ppt/notesSlides/notesSlide3.xml" Id="R7f89a44ab5e4429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f255f0e472d4601" /><Relationship Type="http://schemas.openxmlformats.org/officeDocument/2006/relationships/notesSlide" Target="/ppt/notesSlides/notesSlide4.xml" Id="R618a9de5a9044b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0b62893fba54547" /><Relationship Type="http://schemas.openxmlformats.org/officeDocument/2006/relationships/notesSlide" Target="/ppt/notesSlides/notesSlide5.xml" Id="R5a53efa0414040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b1d1a6265204460" /><Relationship Type="http://schemas.openxmlformats.org/officeDocument/2006/relationships/notesSlide" Target="/ppt/notesSlides/notesSlide6.xml" Id="R28f4a34547a2482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b0af25fe738433c" /><Relationship Type="http://schemas.openxmlformats.org/officeDocument/2006/relationships/notesSlide" Target="/ppt/notesSlides/notesSlide7.xml" Id="R5370edbf299c44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9041e4736ce451f" /><Relationship Type="http://schemas.openxmlformats.org/officeDocument/2006/relationships/notesSlide" Target="/ppt/notesSlides/notesSlide8.xml" Id="R9eac285e6cac4a0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31bd236f85c4417" /><Relationship Type="http://schemas.openxmlformats.org/officeDocument/2006/relationships/notesSlide" Target="/ppt/notesSlides/notesSlide9.xml" Id="R9e98e8a0173542e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d00fe905dc74e40" /><Relationship Type="http://schemas.openxmlformats.org/officeDocument/2006/relationships/notesSlide" Target="/ppt/notesSlides/notesSlide10.xml" Id="R20f4538abffa49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cd87389e4f43ed" /><Relationship Type="http://schemas.openxmlformats.org/officeDocument/2006/relationships/notesSlide" Target="/ppt/notesSlides/notesSlide11.xml" Id="Ra571ae345641444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03dbbb5a3ef49cf" /><Relationship Type="http://schemas.openxmlformats.org/officeDocument/2006/relationships/notesSlide" Target="/ppt/notesSlides/notesSlide12.xml" Id="Rbb056f48f3e1461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93dfd4170134606" /><Relationship Type="http://schemas.openxmlformats.org/officeDocument/2006/relationships/notesSlide" Target="/ppt/notesSlides/notesSlide13.xml" Id="Rf2fced792de8472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72c26f7bb4c4e9c" /><Relationship Type="http://schemas.openxmlformats.org/officeDocument/2006/relationships/notesSlide" Target="/ppt/notesSlides/notesSlide14.xml" Id="R8e5de1f64b134e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d7bdbd8b8634ee2" /><Relationship Type="http://schemas.openxmlformats.org/officeDocument/2006/relationships/notesSlide" Target="/ppt/notesSlides/notesSlide15.xml" Id="R4d265a60942640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6cbafee8c1f4f7c" /><Relationship Type="http://schemas.openxmlformats.org/officeDocument/2006/relationships/notesSlide" Target="/ppt/notesSlides/notesSlide16.xml" Id="Rb270c199823d482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2f1586ddebc4a52" /><Relationship Type="http://schemas.openxmlformats.org/officeDocument/2006/relationships/notesSlide" Target="/ppt/notesSlides/notesSlide17.xml" Id="R1680fbaa996c4c1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550a1d0351942ba" /><Relationship Type="http://schemas.openxmlformats.org/officeDocument/2006/relationships/notesSlide" Target="/ppt/notesSlides/notesSlide18.xml" Id="Rfc726f83e4db4d6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479d3a701074d52" /><Relationship Type="http://schemas.openxmlformats.org/officeDocument/2006/relationships/notesSlide" Target="/ppt/notesSlides/notesSlide19.xml" Id="R8a8f0d9460294b3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6aad4b879cb4ddc" /><Relationship Type="http://schemas.openxmlformats.org/officeDocument/2006/relationships/notesSlide" Target="/ppt/notesSlides/notesSlide20.xml" Id="R1d0b26ca93c4477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770208e373441e6" /><Relationship Type="http://schemas.openxmlformats.org/officeDocument/2006/relationships/notesSlide" Target="/ppt/notesSlides/notesSlide21.xml" Id="R3803390bb2cc4b8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b3d9e80fcda4e94" /><Relationship Type="http://schemas.openxmlformats.org/officeDocument/2006/relationships/notesSlide" Target="/ppt/notesSlides/notesSlide22.xml" Id="Ra3e6989884704c1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c224a2c038048fb" /><Relationship Type="http://schemas.openxmlformats.org/officeDocument/2006/relationships/notesSlide" Target="/ppt/notesSlides/notesSlide23.xml" Id="Rc008e211519b4c7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192e1a6a4ea461d" /><Relationship Type="http://schemas.openxmlformats.org/officeDocument/2006/relationships/notesSlide" Target="/ppt/notesSlides/notesSlide24.xml" Id="Refa523ddd104446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1c96e17cb9f4f26" /><Relationship Type="http://schemas.openxmlformats.org/officeDocument/2006/relationships/notesSlide" Target="/ppt/notesSlides/notesSlide25.xml" Id="R8e41686c3906460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28f49af1f884d9a" /><Relationship Type="http://schemas.openxmlformats.org/officeDocument/2006/relationships/notesSlide" Target="/ppt/notesSlides/notesSlide26.xml" Id="Rc6877a5f7e9a470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9753b3f239c4f0f" /><Relationship Type="http://schemas.openxmlformats.org/officeDocument/2006/relationships/notesSlide" Target="/ppt/notesSlides/notesSlide27.xml" Id="R448db361c2f14c1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ce6b1cc0a244037" /><Relationship Type="http://schemas.openxmlformats.org/officeDocument/2006/relationships/notesSlide" Target="/ppt/notesSlides/notesSlide28.xml" Id="Rd68324752040422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c1ee24a7936473f" /><Relationship Type="http://schemas.openxmlformats.org/officeDocument/2006/relationships/notesSlide" Target="/ppt/notesSlides/notesSlide29.xml" Id="R665763c46c39402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feab1b5d7354400" /><Relationship Type="http://schemas.openxmlformats.org/officeDocument/2006/relationships/notesSlide" Target="/ppt/notesSlides/notesSlide30.xml" Id="Re734efae38e84ed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9b4f236eb5c4f62" /><Relationship Type="http://schemas.openxmlformats.org/officeDocument/2006/relationships/notesSlide" Target="/ppt/notesSlides/notesSlide31.xml" Id="Rded447d1cb0045a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8783bbd513f41d1" /><Relationship Type="http://schemas.openxmlformats.org/officeDocument/2006/relationships/notesSlide" Target="/ppt/notesSlides/notesSlide32.xml" Id="R1092a4a98ac14e3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2000f4a1eb24fa1" /><Relationship Type="http://schemas.openxmlformats.org/officeDocument/2006/relationships/notesSlide" Target="/ppt/notesSlides/notesSlide33.xml" Id="Rc96306953b494c8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2ebf93daa5948f2" /><Relationship Type="http://schemas.openxmlformats.org/officeDocument/2006/relationships/notesSlide" Target="/ppt/notesSlides/notesSlide34.xml" Id="R6be12877cf1244f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約書亞記第13章</a:t>
            </a:r>
          </a:p>
          <a:p xmlns:a="http://schemas.openxmlformats.org/drawingml/2006/main">
            <a:pPr algn="ctr">
              <a:buNone/>
            </a:pPr>
            <a:r>
              <a:rPr sz="2000">
                <a:solidFill>
                  <a:srgbClr val="FFFFFF"/>
                </a:solidFill>
                <a:latin typeface="Georgia"/>
                <a:ea typeface="Georgia"/>
                <a:cs typeface="Georgia"/>
              </a:rPr>
              <a:t>Joshua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  |  Joshua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約書亞年紀老邁，耶和華對他說：「你年紀老邁了，還有許多未得之地，</a:t>
            </a:r>
          </a:p>
          <a:p xmlns:a="http://schemas.openxmlformats.org/drawingml/2006/main">
            <a:pPr algn="ctr">
              <a:buNone/>
            </a:pPr>
            <a:r>
              <a:rPr sz="2100">
                <a:solidFill>
                  <a:srgbClr val="FFFFFF"/>
                </a:solidFill>
                <a:latin typeface="Georgia"/>
                <a:ea typeface="Georgia"/>
                <a:cs typeface="Georgia"/>
              </a:rPr>
              <a:t>Now Joshua was old and stricken in years; and the LORD said unto him, Thou art old and stricken in years, and there remaineth yet very much land to be possessed.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  |  Joshua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就是非利士人的全境和基述人的全地。</a:t>
            </a:r>
          </a:p>
          <a:p xmlns:a="http://schemas.openxmlformats.org/drawingml/2006/main">
            <a:pPr algn="ctr">
              <a:buNone/>
            </a:pPr>
            <a:r>
              <a:rPr sz="2400">
                <a:solidFill>
                  <a:srgbClr val="FFFFFF"/>
                </a:solidFill>
                <a:latin typeface="Georgia"/>
                <a:ea typeface="Georgia"/>
                <a:cs typeface="Georgia"/>
              </a:rPr>
              <a:t>This is the land that yet remaineth: all the borders of the Philistines, and all Geshuri,</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13:3  |  Joshua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從埃及前的西曷河往北，直到以革倫的境界，就算屬迦南人之地。有非利士人五個首領所管的迦薩人、亞實突人、亞實基倫人、迦特人、以革倫人[之地]，並有南方亞衛人之地。</a:t>
            </a:r>
          </a:p>
          <a:p xmlns:a="http://schemas.openxmlformats.org/drawingml/2006/main">
            <a:pPr algn="ctr">
              <a:buNone/>
            </a:pPr>
            <a:r>
              <a:rPr sz="1800">
                <a:solidFill>
                  <a:srgbClr val="FFFFFF"/>
                </a:solidFill>
                <a:latin typeface="Georgia"/>
                <a:ea typeface="Georgia"/>
                <a:cs typeface="Georgia"/>
              </a:rPr>
              <a:t>From Sihor, which is before Egypt, even unto the borders of Ekron northward, which is counted to the Canaanite: five lords of the Philistines; the Gazathites, and the Ashdothites, the Eshkalonites, the Gittites, and the Ekronites; also the Avites: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13:4  |  Joshua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又有迦南人的全地，並屬西頓人的米亞拉到亞弗，直到亞摩利人的境界。</a:t>
            </a:r>
          </a:p>
          <a:p xmlns:a="http://schemas.openxmlformats.org/drawingml/2006/main">
            <a:pPr algn="ctr">
              <a:buNone/>
            </a:pPr>
            <a:r>
              <a:rPr sz="2400">
                <a:solidFill>
                  <a:srgbClr val="FFFFFF"/>
                </a:solidFill>
                <a:latin typeface="Georgia"/>
                <a:ea typeface="Georgia"/>
                <a:cs typeface="Georgia"/>
              </a:rPr>
              <a:t>From the south, all the land of the Canaanites, and Mearah that is beside the Sidonians, unto Aphek, to the borders of the Amorites: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13:5  |  Joshua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還有迦巴勒人之地，並向日出的全黎巴嫩，就是從黑門山根的巴力‧迦得，直到哈馬口。</a:t>
            </a:r>
          </a:p>
          <a:p xmlns:a="http://schemas.openxmlformats.org/drawingml/2006/main">
            <a:pPr algn="ctr">
              <a:buNone/>
            </a:pPr>
            <a:r>
              <a:rPr sz="2400">
                <a:solidFill>
                  <a:srgbClr val="FFFFFF"/>
                </a:solidFill>
                <a:latin typeface="Georgia"/>
                <a:ea typeface="Georgia"/>
                <a:cs typeface="Georgia"/>
              </a:rPr>
              <a:t>And the land of the Giblites, and all Lebanon, toward the sunrising, from Baal-gad under mount Hermon unto the entering into Hamath.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13:6  |  Joshua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山地的一切居民，從黎巴嫩直到米斯利弗‧瑪音，就是所有的西頓人，我必在以色列人面前趕出他們去。你只管照我所吩咐的，將這地拈鬮分給以色列人為業。</a:t>
            </a:r>
          </a:p>
          <a:p xmlns:a="http://schemas.openxmlformats.org/drawingml/2006/main">
            <a:pPr algn="ctr">
              <a:buNone/>
            </a:pPr>
            <a:r>
              <a:rPr sz="1800">
                <a:solidFill>
                  <a:srgbClr val="FFFFFF"/>
                </a:solidFill>
                <a:latin typeface="Georgia"/>
                <a:ea typeface="Georgia"/>
                <a:cs typeface="Georgia"/>
              </a:rPr>
              <a:t>All the inhabitants of the hill country from Lebanon unto Misrephoth-maim, and all the Sidonians, them will I drive out from before the children of Israel: only divide thou it by lot unto the Israelites for an inheritance, as I have commanded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13:7  |  Joshua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現在你要把這地分給九個支派和瑪拿西半個支派為業。」</a:t>
            </a:r>
          </a:p>
          <a:p xmlns:a="http://schemas.openxmlformats.org/drawingml/2006/main">
            <a:pPr algn="ctr">
              <a:buNone/>
            </a:pPr>
            <a:r>
              <a:rPr sz="2400">
                <a:solidFill>
                  <a:srgbClr val="FFFFFF"/>
                </a:solidFill>
                <a:latin typeface="Georgia"/>
                <a:ea typeface="Georgia"/>
                <a:cs typeface="Georgia"/>
              </a:rPr>
              <a:t>Now therefore divide this land for an inheritance unto the nine tribes, and the half tribe of Manasseh,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13:8  |  Joshua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瑪拿西那半支派和呂便、迦得二支派已經受了產業，就是耶和華的僕人摩西在約旦河東所賜給他們的：</a:t>
            </a:r>
          </a:p>
          <a:p xmlns:a="http://schemas.openxmlformats.org/drawingml/2006/main">
            <a:pPr algn="ctr">
              <a:buNone/>
            </a:pPr>
            <a:r>
              <a:rPr sz="2100">
                <a:solidFill>
                  <a:srgbClr val="FFFFFF"/>
                </a:solidFill>
                <a:latin typeface="Georgia"/>
                <a:ea typeface="Georgia"/>
                <a:cs typeface="Georgia"/>
              </a:rPr>
              <a:t>With whom the Reubenites and the Gadites have received their inheritance, which Moses gave them, beyond Jordan eastward, even as Moses the servant of the LORD gave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13:9  |  Joshua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是從亞嫩谷邊的亞羅珥和谷中的城，並米底巴的全平原，直到底本，</a:t>
            </a:r>
          </a:p>
          <a:p xmlns:a="http://schemas.openxmlformats.org/drawingml/2006/main">
            <a:pPr algn="ctr">
              <a:buNone/>
            </a:pPr>
            <a:r>
              <a:rPr sz="2400">
                <a:solidFill>
                  <a:srgbClr val="FFFFFF"/>
                </a:solidFill>
                <a:latin typeface="Georgia"/>
                <a:ea typeface="Georgia"/>
                <a:cs typeface="Georgia"/>
              </a:rPr>
              <a:t>From Aroer, that is upon the bank of the river Arnon, and the city that is in the midst of the river, and all the plain of Medeba unto Dibon;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13:10  |  Joshua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和在希實本作王亞摩利王西宏的諸城，直到亞捫人的境界；</a:t>
            </a:r>
          </a:p>
          <a:p xmlns:a="http://schemas.openxmlformats.org/drawingml/2006/main">
            <a:pPr algn="ctr">
              <a:buNone/>
            </a:pPr>
            <a:r>
              <a:rPr sz="2400">
                <a:solidFill>
                  <a:srgbClr val="FFFFFF"/>
                </a:solidFill>
                <a:latin typeface="Georgia"/>
                <a:ea typeface="Georgia"/>
                <a:cs typeface="Georgia"/>
              </a:rPr>
              <a:t>And all the cities of Sihon king of the Amorites, which reigned in Heshbon, unto the border of the children of Ammon;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13:11  |  Joshua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又有基列地、基述人、瑪迦人的地界，並黑門全山、巴珊全地，直到撒迦；</a:t>
            </a:r>
          </a:p>
          <a:p xmlns:a="http://schemas.openxmlformats.org/drawingml/2006/main">
            <a:pPr algn="ctr">
              <a:buNone/>
            </a:pPr>
            <a:r>
              <a:rPr sz="2400">
                <a:solidFill>
                  <a:srgbClr val="FFFFFF"/>
                </a:solidFill>
                <a:latin typeface="Georgia"/>
                <a:ea typeface="Georgia"/>
                <a:cs typeface="Georgia"/>
              </a:rPr>
              <a:t>And Gilead, and the border of the Geshurites and Maachathites, and all mount Hermon, and all Bashan unto Salcah;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13:12  |  Joshua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又有巴珊王噩的全國－他在亞斯他錄和以得來作王（利乏音人所存留的只剩下他）。這些地的人都是摩西所擊殺、所趕逐的。</a:t>
            </a:r>
          </a:p>
          <a:p xmlns:a="http://schemas.openxmlformats.org/drawingml/2006/main">
            <a:pPr algn="ctr">
              <a:buNone/>
            </a:pPr>
            <a:r>
              <a:rPr sz="2100">
                <a:solidFill>
                  <a:srgbClr val="FFFFFF"/>
                </a:solidFill>
                <a:latin typeface="Georgia"/>
                <a:ea typeface="Georgia"/>
                <a:cs typeface="Georgia"/>
              </a:rPr>
              <a:t>All the kingdom of Og in Bashan, which reigned in Ashtaroth and in Edrei, who remained of the remnant of the giants: for these did Moses smite, and cast them out.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13:13  |  Joshua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以色列人卻沒有趕逐基述人、瑪迦人；這些人仍住在以色列中，直到今日。</a:t>
            </a:r>
          </a:p>
          <a:p xmlns:a="http://schemas.openxmlformats.org/drawingml/2006/main">
            <a:pPr algn="ctr">
              <a:buNone/>
            </a:pPr>
            <a:r>
              <a:rPr sz="2100">
                <a:solidFill>
                  <a:srgbClr val="FFFFFF"/>
                </a:solidFill>
                <a:latin typeface="Georgia"/>
                <a:ea typeface="Georgia"/>
                <a:cs typeface="Georgia"/>
              </a:rPr>
              <a:t>Nevertheless the children of Israel expelled not the Geshurites, nor the Maachathites: but the Geshurites and the Maachathites dwell among the Israelites until this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13:14  |  Joshua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只是利未支派，摩西 沒有把產業分給他們。他們的產業乃是獻與耶和華－以色列神的火祭，正如耶和華所應許他們的。</a:t>
            </a:r>
          </a:p>
          <a:p xmlns:a="http://schemas.openxmlformats.org/drawingml/2006/main">
            <a:pPr algn="ctr">
              <a:buNone/>
            </a:pPr>
            <a:r>
              <a:rPr sz="2100">
                <a:solidFill>
                  <a:srgbClr val="FFFFFF"/>
                </a:solidFill>
                <a:latin typeface="Georgia"/>
                <a:ea typeface="Georgia"/>
                <a:cs typeface="Georgia"/>
              </a:rPr>
              <a:t>Only unto the tribe of Levi he gave none inheritance; the sacrifices of the LORD God of Israel made by fire are their inheritance, as he said unto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13:15  |  Joshua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摩西按着呂便支派的宗族分給他們[產業]。</a:t>
            </a:r>
          </a:p>
          <a:p xmlns:a="http://schemas.openxmlformats.org/drawingml/2006/main">
            <a:pPr algn="ctr">
              <a:buNone/>
            </a:pPr>
            <a:r>
              <a:rPr sz="2400">
                <a:solidFill>
                  <a:srgbClr val="FFFFFF"/>
                </a:solidFill>
                <a:latin typeface="Georgia"/>
                <a:ea typeface="Georgia"/>
                <a:cs typeface="Georgia"/>
              </a:rPr>
              <a:t>And Moses gave unto the tribe of the children of Reuben inheritance according to their families.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13:16  |  Joshua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他們的境界是亞嫩谷邊的亞羅珥和谷中的城，靠近米底巴的全平原；</a:t>
            </a:r>
          </a:p>
          <a:p xmlns:a="http://schemas.openxmlformats.org/drawingml/2006/main">
            <a:pPr algn="ctr">
              <a:buNone/>
            </a:pPr>
            <a:r>
              <a:rPr sz="2100">
                <a:solidFill>
                  <a:srgbClr val="FFFFFF"/>
                </a:solidFill>
                <a:latin typeface="Georgia"/>
                <a:ea typeface="Georgia"/>
                <a:cs typeface="Georgia"/>
              </a:rPr>
              <a:t>And their coast was from Aroer, that is on the bank of the river Arnon, and the city that is in the midst of the river, and all the plain by Medeba;</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13:17  |  Joshua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希實本並屬希實本平原的各城，底本、巴末‧巴力、伯‧巴力‧勉、</a:t>
            </a:r>
          </a:p>
          <a:p xmlns:a="http://schemas.openxmlformats.org/drawingml/2006/main">
            <a:pPr algn="ctr">
              <a:buNone/>
            </a:pPr>
            <a:r>
              <a:rPr sz="2400">
                <a:solidFill>
                  <a:srgbClr val="FFFFFF"/>
                </a:solidFill>
                <a:latin typeface="Georgia"/>
                <a:ea typeface="Georgia"/>
                <a:cs typeface="Georgia"/>
              </a:rPr>
              <a:t>Heshbon, and all her cities that are in the plain; Dibon, and Bamoth-baal, and Beth-baal-meon,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13:18  |  Joshua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雅雜、基底莫、米法押、</a:t>
            </a:r>
          </a:p>
          <a:p xmlns:a="http://schemas.openxmlformats.org/drawingml/2006/main">
            <a:pPr algn="ctr">
              <a:buNone/>
            </a:pPr>
            <a:r>
              <a:rPr sz="2800">
                <a:solidFill>
                  <a:srgbClr val="FFFFFF"/>
                </a:solidFill>
                <a:latin typeface="Georgia"/>
                <a:ea typeface="Georgia"/>
                <a:cs typeface="Georgia"/>
              </a:rPr>
              <a:t>And Jahazah, and Kedemoth, and Mephaath,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13:19  |  Joshua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基列亭、西比瑪、谷中山的細列‧哈沙轄、</a:t>
            </a:r>
          </a:p>
          <a:p xmlns:a="http://schemas.openxmlformats.org/drawingml/2006/main">
            <a:pPr algn="ctr">
              <a:buNone/>
            </a:pPr>
            <a:r>
              <a:rPr sz="2800">
                <a:solidFill>
                  <a:srgbClr val="FFFFFF"/>
                </a:solidFill>
                <a:latin typeface="Georgia"/>
                <a:ea typeface="Georgia"/>
                <a:cs typeface="Georgia"/>
              </a:rPr>
              <a:t>And Kirjathaim, and Sibmah, and Zareth-shahar in the mount of the valley,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13:20  |  Joshua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伯‧毗珥、毗斯迦山坡、伯‧耶西末；</a:t>
            </a:r>
          </a:p>
          <a:p xmlns:a="http://schemas.openxmlformats.org/drawingml/2006/main">
            <a:pPr algn="ctr">
              <a:buNone/>
            </a:pPr>
            <a:r>
              <a:rPr sz="2800">
                <a:solidFill>
                  <a:srgbClr val="FFFFFF"/>
                </a:solidFill>
                <a:latin typeface="Georgia"/>
                <a:ea typeface="Georgia"/>
                <a:cs typeface="Georgia"/>
              </a:rPr>
              <a:t>And Beth-peor, and Ashdoth-pisgah, and Beth-jeshimoth,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13:21  |  Joshua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平原的各城，並亞摩利王西宏的全國。這西宏曾在希實本作王，摩西把他和米甸的族長以未、利金、蘇珥、戶珥、利巴擊殺了；這都是住那地屬西宏為首領的。</a:t>
            </a:r>
          </a:p>
          <a:p xmlns:a="http://schemas.openxmlformats.org/drawingml/2006/main">
            <a:pPr algn="ctr">
              <a:buNone/>
            </a:pPr>
            <a:r>
              <a:rPr sz="1800">
                <a:solidFill>
                  <a:srgbClr val="FFFFFF"/>
                </a:solidFill>
                <a:latin typeface="Georgia"/>
                <a:ea typeface="Georgia"/>
                <a:cs typeface="Georgia"/>
              </a:rPr>
              <a:t>And all the cities of the plain, and all the kingdom of Sihon king of the Amorites, which reigned in Heshbon, whom Moses smote with the princes of Midian, Evi, and Rekem, and Zur, and Hur, and Reba, which were dukes of Sihon, dwelling in the country.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13:22  |  Joshua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那時以色列人在所殺的人中，也用刀殺了比珥的兒子術士巴蘭。</a:t>
            </a:r>
          </a:p>
          <a:p xmlns:a="http://schemas.openxmlformats.org/drawingml/2006/main">
            <a:pPr algn="ctr">
              <a:buNone/>
            </a:pPr>
            <a:r>
              <a:rPr sz="2400">
                <a:solidFill>
                  <a:srgbClr val="FFFFFF"/>
                </a:solidFill>
                <a:latin typeface="Georgia"/>
                <a:ea typeface="Georgia"/>
                <a:cs typeface="Georgia"/>
              </a:rPr>
              <a:t>Balaam also the son of Beor, the soothsayer, did the children of Israel slay with the sword among them that were slain by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13:23  |  Joshua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呂便人的境界就是約旦河與靠近約旦河的地。以上是呂便人按着宗族所得為業的諸城，並屬城的村莊。</a:t>
            </a:r>
          </a:p>
          <a:p xmlns:a="http://schemas.openxmlformats.org/drawingml/2006/main">
            <a:pPr algn="ctr">
              <a:buNone/>
            </a:pPr>
            <a:r>
              <a:rPr sz="2100">
                <a:solidFill>
                  <a:srgbClr val="FFFFFF"/>
                </a:solidFill>
                <a:latin typeface="Georgia"/>
                <a:ea typeface="Georgia"/>
                <a:cs typeface="Georgia"/>
              </a:rPr>
              <a:t>And the border of the children of Reuben was Jordan, and the border thereof. This was the inheritance of the children of Reuben after their families, the cities and the villages thereof.</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13:24  |  Joshua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摩西按着迦得支派的宗族分給他們[產業]。</a:t>
            </a:r>
          </a:p>
          <a:p xmlns:a="http://schemas.openxmlformats.org/drawingml/2006/main">
            <a:pPr algn="ctr">
              <a:buNone/>
            </a:pPr>
            <a:r>
              <a:rPr sz="2400">
                <a:solidFill>
                  <a:srgbClr val="FFFFFF"/>
                </a:solidFill>
                <a:latin typeface="Georgia"/>
                <a:ea typeface="Georgia"/>
                <a:cs typeface="Georgia"/>
              </a:rPr>
              <a:t>And Moses gave inheritance unto the tribe of Gad, even unto the children of Gad according to their families.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13:25  |  Joshua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他們的境界是雅謝和基列的各城，並亞捫人的一半地，直到拉巴前的亞羅珥；</a:t>
            </a:r>
          </a:p>
          <a:p xmlns:a="http://schemas.openxmlformats.org/drawingml/2006/main">
            <a:pPr algn="ctr">
              <a:buNone/>
            </a:pPr>
            <a:r>
              <a:rPr sz="2400">
                <a:solidFill>
                  <a:srgbClr val="FFFFFF"/>
                </a:solidFill>
                <a:latin typeface="Georgia"/>
                <a:ea typeface="Georgia"/>
                <a:cs typeface="Georgia"/>
              </a:rPr>
              <a:t>And their coast was Jazer, and all the cities of Gilead, and half the land of the children of Ammon, unto Aroer that is before Rabbah;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13:26  |  Joshua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從希實本到拉抹‧米斯巴和比多寧，又從瑪哈念到底璧的境界，</a:t>
            </a:r>
          </a:p>
          <a:p xmlns:a="http://schemas.openxmlformats.org/drawingml/2006/main">
            <a:pPr algn="ctr">
              <a:buNone/>
            </a:pPr>
            <a:r>
              <a:rPr sz="2400">
                <a:solidFill>
                  <a:srgbClr val="FFFFFF"/>
                </a:solidFill>
                <a:latin typeface="Georgia"/>
                <a:ea typeface="Georgia"/>
                <a:cs typeface="Georgia"/>
              </a:rPr>
              <a:t>And from Heshbon unto Ramath-mizpeh, and Betonim; and from Mahanaim unto the border of Debir;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13:27  |  Joshua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並谷中的伯‧亞蘭、伯‧寧拉、疏割、撒分，就是希實本王西宏國中的餘地，以及約旦河與靠近約旦河的地，直到基尼烈海的極邊，都在約旦河東。</a:t>
            </a:r>
          </a:p>
          <a:p xmlns:a="http://schemas.openxmlformats.org/drawingml/2006/main">
            <a:pPr algn="ctr">
              <a:buNone/>
            </a:pPr>
            <a:r>
              <a:rPr sz="1800">
                <a:solidFill>
                  <a:srgbClr val="FFFFFF"/>
                </a:solidFill>
                <a:latin typeface="Georgia"/>
                <a:ea typeface="Georgia"/>
                <a:cs typeface="Georgia"/>
              </a:rPr>
              <a:t>And in the valley, Beth-aram, and Beth-nimrah, and Succoth, and Zaphon, the rest of the kingdom of Sihon king of Heshbon, Jordan and his border, even unto the edge of the sea of Chinnereth on the other side Jordan eastward.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13:28  |  Joshua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以上是迦得人按着宗族所得為業的諸城，並屬城的村莊。</a:t>
            </a:r>
          </a:p>
          <a:p xmlns:a="http://schemas.openxmlformats.org/drawingml/2006/main">
            <a:pPr algn="ctr">
              <a:buNone/>
            </a:pPr>
            <a:r>
              <a:rPr sz="2400">
                <a:solidFill>
                  <a:srgbClr val="FFFFFF"/>
                </a:solidFill>
                <a:latin typeface="Georgia"/>
                <a:ea typeface="Georgia"/>
                <a:cs typeface="Georgia"/>
              </a:rPr>
              <a:t>This is the inheritance of the children of Gad after their families, the cities, and their villages.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13:29  |  Joshua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摩西把[產業]分給瑪拿西半支派，是按着瑪拿西半支派的宗族所分的。</a:t>
            </a:r>
          </a:p>
          <a:p xmlns:a="http://schemas.openxmlformats.org/drawingml/2006/main">
            <a:pPr algn="ctr">
              <a:buNone/>
            </a:pPr>
            <a:r>
              <a:rPr sz="2100">
                <a:solidFill>
                  <a:srgbClr val="FFFFFF"/>
                </a:solidFill>
                <a:latin typeface="Georgia"/>
                <a:ea typeface="Georgia"/>
                <a:cs typeface="Georgia"/>
              </a:rPr>
              <a:t>And Moses gave inheritance unto the half tribe of Manasseh: and this was the possession of the half tribe of the children of Manasseh by their families.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13:30  |  Joshua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他們的境界是從瑪哈念起，包括巴珊全地，就是巴珊王噩的全國，並在巴珊、睚珥的一切城邑，共六十個。</a:t>
            </a:r>
          </a:p>
          <a:p xmlns:a="http://schemas.openxmlformats.org/drawingml/2006/main">
            <a:pPr algn="ctr">
              <a:buNone/>
            </a:pPr>
            <a:r>
              <a:rPr sz="2100">
                <a:solidFill>
                  <a:srgbClr val="FFFFFF"/>
                </a:solidFill>
                <a:latin typeface="Georgia"/>
                <a:ea typeface="Georgia"/>
                <a:cs typeface="Georgia"/>
              </a:rPr>
              <a:t>And their coast was from Mahanaim, all Bashan, all the kingdom of Og king of Bashan, and all the towns of Jair, which are in Bashan, threescore cities: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13:31  |  Joshua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基列的一半，並亞斯他錄、以得來，就是屬巴珊王噩國的二城，是按着宗族給瑪拿西的兒子瑪吉的一半子孫。</a:t>
            </a:r>
          </a:p>
          <a:p xmlns:a="http://schemas.openxmlformats.org/drawingml/2006/main">
            <a:pPr algn="ctr">
              <a:buNone/>
            </a:pPr>
            <a:r>
              <a:rPr sz="2100">
                <a:solidFill>
                  <a:srgbClr val="FFFFFF"/>
                </a:solidFill>
                <a:latin typeface="Georgia"/>
                <a:ea typeface="Georgia"/>
                <a:cs typeface="Georgia"/>
              </a:rPr>
              <a:t>And half Gilead, and Ashtaroth, and Edrei, cities of the kingdom of Og in Bashan, were pertaining unto the children of Machir the son of Manasseh, even to the one half of the children of Machir by their families.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13:32  |  Joshua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以上是摩西在約旦河東對着耶利哥的摩押平原所分給他們的產業。</a:t>
            </a:r>
          </a:p>
          <a:p xmlns:a="http://schemas.openxmlformats.org/drawingml/2006/main">
            <a:pPr algn="ctr">
              <a:buNone/>
            </a:pPr>
            <a:r>
              <a:rPr sz="2400">
                <a:solidFill>
                  <a:srgbClr val="FFFFFF"/>
                </a:solidFill>
                <a:latin typeface="Georgia"/>
                <a:ea typeface="Georgia"/>
                <a:cs typeface="Georgia"/>
              </a:rPr>
              <a:t>These are the countries which Moses did distribute for inheritance in the plains of Moab, on the other side Jordan, by Jericho, eastward.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13:33  |  Joshua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只是利未支派，摩西沒有把產業分給他們。耶和華－以色列的神是他們的產業，正如耶和華所應許他們的。</a:t>
            </a:r>
          </a:p>
          <a:p xmlns:a="http://schemas.openxmlformats.org/drawingml/2006/main">
            <a:pPr algn="ctr">
              <a:buNone/>
            </a:pPr>
            <a:r>
              <a:rPr sz="2400">
                <a:solidFill>
                  <a:srgbClr val="FFFFFF"/>
                </a:solidFill>
                <a:latin typeface="Georgia"/>
                <a:ea typeface="Georgia"/>
                <a:cs typeface="Georgia"/>
              </a:rPr>
              <a:t>But unto the tribe of Levi Moses gave not any inheritance: the LORD God of Israel was their inheritance, as he said unto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2026-08-30T07:11:10.5240000Z</dcterms:created>
  <dcterms:modified xsi:type="dcterms:W3CDTF">2026-08-30T07:11:10.5240000Z</dcterms:modified>
</coreProperties>
</file>