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9ef232c2ba4e93" /><Relationship Type="http://schemas.openxmlformats.org/officeDocument/2006/relationships/extended-properties" Target="/docProps/app.xml" Id="R739352526f3f414c" /><Relationship Type="http://schemas.openxmlformats.org/officeDocument/2006/relationships/officeDocument" Target="/ppt/presentation.xml" Id="Reb919d29bbf34b74" /></Relationships>
</file>

<file path=ppt/presentation.xml><?xml version="1.0" encoding="utf-8"?>
<p:presentation xmlns:p="http://schemas.openxmlformats.org/presentationml/2006/main">
  <p:sldMasterIdLst>
    <p:sldMasterId xmlns:r="http://schemas.openxmlformats.org/officeDocument/2006/relationships" id="2147483648" r:id="R3eb4dd8e5d654455"/>
  </p:sldMasterIdLst>
  <p:notesMasterIdLst>
    <p:notesMasterId xmlns:r="http://schemas.openxmlformats.org/officeDocument/2006/relationships" r:id="Rb42cd0b856384337"/>
  </p:notesMasterIdLst>
  <p:sldIdLst>
    <p:sldId xmlns:r="http://schemas.openxmlformats.org/officeDocument/2006/relationships" id="256" r:id="R6326d5deae304dcb"/>
    <p:sldId xmlns:r="http://schemas.openxmlformats.org/officeDocument/2006/relationships" id="257" r:id="R7390c61382d84aa6"/>
    <p:sldId xmlns:r="http://schemas.openxmlformats.org/officeDocument/2006/relationships" id="258" r:id="R1eb881d3d080474f"/>
    <p:sldId xmlns:r="http://schemas.openxmlformats.org/officeDocument/2006/relationships" id="259" r:id="R8500739b3a3c4b01"/>
    <p:sldId xmlns:r="http://schemas.openxmlformats.org/officeDocument/2006/relationships" id="260" r:id="R5595b441aed74d2a"/>
    <p:sldId xmlns:r="http://schemas.openxmlformats.org/officeDocument/2006/relationships" id="261" r:id="R7a4a4238c0b14cf8"/>
    <p:sldId xmlns:r="http://schemas.openxmlformats.org/officeDocument/2006/relationships" id="262" r:id="R7293139434d64efb"/>
    <p:sldId xmlns:r="http://schemas.openxmlformats.org/officeDocument/2006/relationships" id="263" r:id="R0cf4ec8a33074979"/>
    <p:sldId xmlns:r="http://schemas.openxmlformats.org/officeDocument/2006/relationships" id="264" r:id="Rdb7394630a6841e5"/>
    <p:sldId xmlns:r="http://schemas.openxmlformats.org/officeDocument/2006/relationships" id="265" r:id="R2145de93114a42a1"/>
    <p:sldId xmlns:r="http://schemas.openxmlformats.org/officeDocument/2006/relationships" id="266" r:id="R8d0b87f4a900451b"/>
    <p:sldId xmlns:r="http://schemas.openxmlformats.org/officeDocument/2006/relationships" id="267" r:id="R7be3dc3ac1ac4967"/>
    <p:sldId xmlns:r="http://schemas.openxmlformats.org/officeDocument/2006/relationships" id="268" r:id="Re84504a49eb04a87"/>
    <p:sldId xmlns:r="http://schemas.openxmlformats.org/officeDocument/2006/relationships" id="269" r:id="R1a82924df6ff47fc"/>
    <p:sldId xmlns:r="http://schemas.openxmlformats.org/officeDocument/2006/relationships" id="270" r:id="Rf5d9a3fee9d84dca"/>
    <p:sldId xmlns:r="http://schemas.openxmlformats.org/officeDocument/2006/relationships" id="271" r:id="Re388c4f77cc04c57"/>
    <p:sldId xmlns:r="http://schemas.openxmlformats.org/officeDocument/2006/relationships" id="272" r:id="Rc599fd25dc744c0d"/>
    <p:sldId xmlns:r="http://schemas.openxmlformats.org/officeDocument/2006/relationships" id="273" r:id="Re5d452637f044f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4d303071554fa4" /><Relationship Type="http://schemas.openxmlformats.org/officeDocument/2006/relationships/slideMaster" Target="/ppt/slideMasters/slideMaster1.xml" Id="R3eb4dd8e5d654455" /><Relationship Type="http://schemas.openxmlformats.org/officeDocument/2006/relationships/notesMaster" Target="/ppt/notesMasters/notesMaster1.xml" Id="Rb42cd0b856384337" /><Relationship Type="http://schemas.openxmlformats.org/officeDocument/2006/relationships/presProps" Target="/ppt/presProps.xml" Id="R364d37601f874cbb" /><Relationship Type="http://schemas.openxmlformats.org/officeDocument/2006/relationships/tableStyles" Target="/ppt/tableStyles.xml" Id="Rf9ae016f9cdb4f50" /><Relationship Type="http://schemas.openxmlformats.org/officeDocument/2006/relationships/slide" Target="/ppt/slides/slide1.xml" Id="R6326d5deae304dcb" /><Relationship Type="http://schemas.openxmlformats.org/officeDocument/2006/relationships/slide" Target="/ppt/slides/slide2.xml" Id="R7390c61382d84aa6" /><Relationship Type="http://schemas.openxmlformats.org/officeDocument/2006/relationships/slide" Target="/ppt/slides/slide3.xml" Id="R1eb881d3d080474f" /><Relationship Type="http://schemas.openxmlformats.org/officeDocument/2006/relationships/slide" Target="/ppt/slides/slide4.xml" Id="R8500739b3a3c4b01" /><Relationship Type="http://schemas.openxmlformats.org/officeDocument/2006/relationships/slide" Target="/ppt/slides/slide5.xml" Id="R5595b441aed74d2a" /><Relationship Type="http://schemas.openxmlformats.org/officeDocument/2006/relationships/slide" Target="/ppt/slides/slide6.xml" Id="R7a4a4238c0b14cf8" /><Relationship Type="http://schemas.openxmlformats.org/officeDocument/2006/relationships/slide" Target="/ppt/slides/slide7.xml" Id="R7293139434d64efb" /><Relationship Type="http://schemas.openxmlformats.org/officeDocument/2006/relationships/slide" Target="/ppt/slides/slide8.xml" Id="R0cf4ec8a33074979" /><Relationship Type="http://schemas.openxmlformats.org/officeDocument/2006/relationships/slide" Target="/ppt/slides/slide9.xml" Id="Rdb7394630a6841e5" /><Relationship Type="http://schemas.openxmlformats.org/officeDocument/2006/relationships/slide" Target="/ppt/slides/slide10.xml" Id="R2145de93114a42a1" /><Relationship Type="http://schemas.openxmlformats.org/officeDocument/2006/relationships/slide" Target="/ppt/slides/slide11.xml" Id="R8d0b87f4a900451b" /><Relationship Type="http://schemas.openxmlformats.org/officeDocument/2006/relationships/slide" Target="/ppt/slides/slide12.xml" Id="R7be3dc3ac1ac4967" /><Relationship Type="http://schemas.openxmlformats.org/officeDocument/2006/relationships/slide" Target="/ppt/slides/slide13.xml" Id="Re84504a49eb04a87" /><Relationship Type="http://schemas.openxmlformats.org/officeDocument/2006/relationships/slide" Target="/ppt/slides/slide14.xml" Id="R1a82924df6ff47fc" /><Relationship Type="http://schemas.openxmlformats.org/officeDocument/2006/relationships/slide" Target="/ppt/slides/slide15.xml" Id="Rf5d9a3fee9d84dca" /><Relationship Type="http://schemas.openxmlformats.org/officeDocument/2006/relationships/slide" Target="/ppt/slides/slide16.xml" Id="Re388c4f77cc04c57" /><Relationship Type="http://schemas.openxmlformats.org/officeDocument/2006/relationships/slide" Target="/ppt/slides/slide17.xml" Id="Rc599fd25dc744c0d" /><Relationship Type="http://schemas.openxmlformats.org/officeDocument/2006/relationships/slide" Target="/ppt/slides/slide18.xml" Id="Re5d452637f044f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8d0ad3c0c504b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c83261db0064a65" /><Relationship Type="http://schemas.openxmlformats.org/officeDocument/2006/relationships/notesMaster" Target="/ppt/notesMasters/notesMaster1.xml" Id="Rd2004c83e1d94eb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144f009db7e4238" /><Relationship Type="http://schemas.openxmlformats.org/officeDocument/2006/relationships/notesMaster" Target="/ppt/notesMasters/notesMaster1.xml" Id="Re922cd41b71444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8c81b12b104ec2" /><Relationship Type="http://schemas.openxmlformats.org/officeDocument/2006/relationships/notesMaster" Target="/ppt/notesMasters/notesMaster1.xml" Id="R3de6518f6170423d"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1e03ef3d9d4c10" /><Relationship Type="http://schemas.openxmlformats.org/officeDocument/2006/relationships/notesMaster" Target="/ppt/notesMasters/notesMaster1.xml" Id="R797f3e511dfb4ef0"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d4b9c01ca54660" /><Relationship Type="http://schemas.openxmlformats.org/officeDocument/2006/relationships/notesMaster" Target="/ppt/notesMasters/notesMaster1.xml" Id="R1e3d9be88b874a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eb2d51a469e419f" /><Relationship Type="http://schemas.openxmlformats.org/officeDocument/2006/relationships/notesMaster" Target="/ppt/notesMasters/notesMaster1.xml" Id="Rd9968e05f60b43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58d04970a254ebc" /><Relationship Type="http://schemas.openxmlformats.org/officeDocument/2006/relationships/notesMaster" Target="/ppt/notesMasters/notesMaster1.xml" Id="R03ac1877721c414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99f21142f648a8" /><Relationship Type="http://schemas.openxmlformats.org/officeDocument/2006/relationships/notesMaster" Target="/ppt/notesMasters/notesMaster1.xml" Id="R4230f270eb8447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5f551eeb124b68" /><Relationship Type="http://schemas.openxmlformats.org/officeDocument/2006/relationships/notesMaster" Target="/ppt/notesMasters/notesMaster1.xml" Id="R928f11f02ab84cb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19ca1d285648cc" /><Relationship Type="http://schemas.openxmlformats.org/officeDocument/2006/relationships/notesMaster" Target="/ppt/notesMasters/notesMaster1.xml" Id="Red888860bbbc4e4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5ddbe85ba7f44b3" /><Relationship Type="http://schemas.openxmlformats.org/officeDocument/2006/relationships/notesMaster" Target="/ppt/notesMasters/notesMaster1.xml" Id="R79c8f3e6176e47b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13ac32f93844cc5" /><Relationship Type="http://schemas.openxmlformats.org/officeDocument/2006/relationships/notesMaster" Target="/ppt/notesMasters/notesMaster1.xml" Id="R693e0a922b2b42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4bf42dc72c410b" /><Relationship Type="http://schemas.openxmlformats.org/officeDocument/2006/relationships/notesMaster" Target="/ppt/notesMasters/notesMaster1.xml" Id="R20dac139c1e34f9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47739a36b6492a" /><Relationship Type="http://schemas.openxmlformats.org/officeDocument/2006/relationships/notesMaster" Target="/ppt/notesMasters/notesMaster1.xml" Id="Rf0c999c6fbcd4ed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d7c372ae184cde" /><Relationship Type="http://schemas.openxmlformats.org/officeDocument/2006/relationships/notesMaster" Target="/ppt/notesMasters/notesMaster1.xml" Id="R3c5ede7850a348b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9e3566e7461420b" /><Relationship Type="http://schemas.openxmlformats.org/officeDocument/2006/relationships/notesMaster" Target="/ppt/notesMasters/notesMaster1.xml" Id="Rfadba592cd664ac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ba602ccc53f4ec4" /><Relationship Type="http://schemas.openxmlformats.org/officeDocument/2006/relationships/notesMaster" Target="/ppt/notesMasters/notesMaster1.xml" Id="R4dc63ef6666c408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82167f9b4e74eca" /><Relationship Type="http://schemas.openxmlformats.org/officeDocument/2006/relationships/notesMaster" Target="/ppt/notesMasters/notesMaster1.xml" Id="R2efa478db3504fa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c0fb6a405b474e" /><Relationship Type="http://schemas.openxmlformats.org/officeDocument/2006/relationships/image" Target="/ppt/media/image.png" Id="R417beb427bd7412f" /><Relationship Type="http://schemas.openxmlformats.org/officeDocument/2006/relationships/image" Target="/ppt/media/image2.png" Id="Rf343520ecacc4da0" /><Relationship Type="http://schemas.openxmlformats.org/officeDocument/2006/relationships/image" Target="/ppt/media/image.jpeg" Id="R8c3f6a7dc01c401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92eca852264a2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17beb427bd7412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343520ecacc4da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c3f6a7dc01c401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440a3119711418f" /><Relationship Type="http://schemas.openxmlformats.org/officeDocument/2006/relationships/slideLayout" Target="/ppt/slideLayouts/slideLayout1.xml" Id="R6317f9b393a54552" /><Relationship Type="http://schemas.openxmlformats.org/officeDocument/2006/relationships/slideLayout" Target="/ppt/slideLayouts/slideLayout2.xml" Id="Rbf87375a812043c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317f9b393a54552"/>
    <p:sldLayoutId xmlns:r="http://schemas.openxmlformats.org/officeDocument/2006/relationships" id="2147483650" r:id="Rbf87375a812043c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9dfc9d0bca348f8" /><Relationship Type="http://schemas.openxmlformats.org/officeDocument/2006/relationships/notesSlide" Target="/ppt/notesSlides/notesSlide1.xml" Id="R9e53983ec9b9413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2ed72ce2d1a4c69" /><Relationship Type="http://schemas.openxmlformats.org/officeDocument/2006/relationships/notesSlide" Target="/ppt/notesSlides/notesSlide2.xml" Id="R2a85c24f60664bd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2a5bfb1edcb4f4c" /><Relationship Type="http://schemas.openxmlformats.org/officeDocument/2006/relationships/notesSlide" Target="/ppt/notesSlides/notesSlide3.xml" Id="Rdf78502a0c8843e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bedf4d6f58a45c3" /><Relationship Type="http://schemas.openxmlformats.org/officeDocument/2006/relationships/notesSlide" Target="/ppt/notesSlides/notesSlide4.xml" Id="R6784b58755bf404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1d57511fa9b495c" /><Relationship Type="http://schemas.openxmlformats.org/officeDocument/2006/relationships/notesSlide" Target="/ppt/notesSlides/notesSlide5.xml" Id="R724c734ce6da40a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1692f5372fa452b" /><Relationship Type="http://schemas.openxmlformats.org/officeDocument/2006/relationships/notesSlide" Target="/ppt/notesSlides/notesSlide6.xml" Id="R3b09fb87693f4f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31fe6fd56914a69" /><Relationship Type="http://schemas.openxmlformats.org/officeDocument/2006/relationships/notesSlide" Target="/ppt/notesSlides/notesSlide7.xml" Id="R144396c6cbcc49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453495d78aa433f" /><Relationship Type="http://schemas.openxmlformats.org/officeDocument/2006/relationships/notesSlide" Target="/ppt/notesSlides/notesSlide8.xml" Id="R4dd5979659ec4f5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11ac966c4304cb8" /><Relationship Type="http://schemas.openxmlformats.org/officeDocument/2006/relationships/notesSlide" Target="/ppt/notesSlides/notesSlide9.xml" Id="Rb446a9091096495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5c4b025ee2c4d9e" /><Relationship Type="http://schemas.openxmlformats.org/officeDocument/2006/relationships/notesSlide" Target="/ppt/notesSlides/notesSlide10.xml" Id="R22b154ab636942a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e059f12bcfd4559" /><Relationship Type="http://schemas.openxmlformats.org/officeDocument/2006/relationships/notesSlide" Target="/ppt/notesSlides/notesSlide11.xml" Id="R9e546ba5a34247b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ad1b7599d9645ce" /><Relationship Type="http://schemas.openxmlformats.org/officeDocument/2006/relationships/notesSlide" Target="/ppt/notesSlides/notesSlide12.xml" Id="R59f36f67db9f4e2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c6e673a2b7e4185" /><Relationship Type="http://schemas.openxmlformats.org/officeDocument/2006/relationships/notesSlide" Target="/ppt/notesSlides/notesSlide13.xml" Id="R43db775e902e492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a75474c308e4383" /><Relationship Type="http://schemas.openxmlformats.org/officeDocument/2006/relationships/notesSlide" Target="/ppt/notesSlides/notesSlide14.xml" Id="R5bc246fe974e4ab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044b1852a054afb" /><Relationship Type="http://schemas.openxmlformats.org/officeDocument/2006/relationships/notesSlide" Target="/ppt/notesSlides/notesSlide15.xml" Id="Rca473607823e426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e0e50d1cc3b4098" /><Relationship Type="http://schemas.openxmlformats.org/officeDocument/2006/relationships/notesSlide" Target="/ppt/notesSlides/notesSlide16.xml" Id="Rd47a11a0f9de44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70f4ab5faa04e33" /><Relationship Type="http://schemas.openxmlformats.org/officeDocument/2006/relationships/notesSlide" Target="/ppt/notesSlides/notesSlide17.xml" Id="R508442b05d834b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3d4ce7877814566" /><Relationship Type="http://schemas.openxmlformats.org/officeDocument/2006/relationships/notesSlide" Target="/ppt/notesSlides/notesSlide18.xml" Id="R25ac053e4ab741c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啟示錄第12章</a:t>
            </a:r>
          </a:p>
          <a:p xmlns:a="http://schemas.openxmlformats.org/drawingml/2006/main">
            <a:pPr algn="ctr">
              <a:buNone/>
            </a:pPr>
            <a:r>
              <a:rPr sz="2000">
                <a:solidFill>
                  <a:srgbClr val="FFFFFF"/>
                </a:solidFill>
                <a:latin typeface="Georgia"/>
                <a:ea typeface="Georgia"/>
                <a:cs typeface="Georgia"/>
              </a:rPr>
              <a:t>Revelation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  |  Revelation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天上現出大異象來：有一個婦人身披日頭，腳踏月亮，頭戴十二星的冠冕。</a:t>
            </a:r>
          </a:p>
          <a:p xmlns:a="http://schemas.openxmlformats.org/drawingml/2006/main">
            <a:pPr algn="ctr">
              <a:buNone/>
            </a:pPr>
            <a:r>
              <a:rPr sz="2100">
                <a:solidFill>
                  <a:srgbClr val="FFFFFF"/>
                </a:solidFill>
                <a:latin typeface="Georgia"/>
                <a:ea typeface="Georgia"/>
                <a:cs typeface="Georgia"/>
              </a:rPr>
              <a:t>And there appeared a great wonder in heaven; a woman clothed with the sun, and the moon under her feet, and upon her head a crown of twelve stars: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12:2  |  Revelation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她懷了孕，在生產的艱難中疼痛呼叫。</a:t>
            </a:r>
          </a:p>
          <a:p xmlns:a="http://schemas.openxmlformats.org/drawingml/2006/main">
            <a:pPr algn="ctr">
              <a:buNone/>
            </a:pPr>
            <a:r>
              <a:rPr sz="2800">
                <a:solidFill>
                  <a:srgbClr val="FFFFFF"/>
                </a:solidFill>
                <a:latin typeface="Georgia"/>
                <a:ea typeface="Georgia"/>
                <a:cs typeface="Georgia"/>
              </a:rPr>
              <a:t>And she being with child cried, travailing in birth, and pained to be delivered.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12:3  |  Revelation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天上又現出異象來：有一條大紅龍，七頭十角；七頭上戴着七個冠冕。</a:t>
            </a:r>
          </a:p>
          <a:p xmlns:a="http://schemas.openxmlformats.org/drawingml/2006/main">
            <a:pPr algn="ctr">
              <a:buNone/>
            </a:pPr>
            <a:r>
              <a:rPr sz="2400">
                <a:solidFill>
                  <a:srgbClr val="FFFFFF"/>
                </a:solidFill>
                <a:latin typeface="Georgia"/>
                <a:ea typeface="Georgia"/>
                <a:cs typeface="Georgia"/>
              </a:rPr>
              <a:t>And there appeared another wonder in heaven; and behold a great red dragon, having seven heads and ten horns, and seven crowns upon his heads.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12:4  |  Revelation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牠的尾巴拖拉着天上星辰的三分之一，摔在地上。龍就站在那將要生產的婦人面前，等她生產之後，要吞吃她的孩子。</a:t>
            </a:r>
          </a:p>
          <a:p xmlns:a="http://schemas.openxmlformats.org/drawingml/2006/main">
            <a:pPr algn="ctr">
              <a:buNone/>
            </a:pPr>
            <a:r>
              <a:rPr sz="2100">
                <a:solidFill>
                  <a:srgbClr val="FFFFFF"/>
                </a:solidFill>
                <a:latin typeface="Georgia"/>
                <a:ea typeface="Georgia"/>
                <a:cs typeface="Georgia"/>
              </a:rPr>
              <a:t>And his tail drew the third part of the stars of heaven, and did cast them to the earth: and the dragon stood before the woman which was ready to be delivered, for to devour her child as soon as it was born.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12:5  |  Revelation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婦人生了一個男孩子，是將來要用鐵杖轄管萬國的；她的孩子被提到神寶座那裏去了。</a:t>
            </a:r>
          </a:p>
          <a:p xmlns:a="http://schemas.openxmlformats.org/drawingml/2006/main">
            <a:pPr algn="ctr">
              <a:buNone/>
            </a:pPr>
            <a:r>
              <a:rPr sz="2400">
                <a:solidFill>
                  <a:srgbClr val="FFFFFF"/>
                </a:solidFill>
                <a:latin typeface="Georgia"/>
                <a:ea typeface="Georgia"/>
                <a:cs typeface="Georgia"/>
              </a:rPr>
              <a:t>And she brought forth a man child, who was to rule all nations with a rod of iron: and her child was caught up unto God, and to his throne.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12:6  |  Revelation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婦人就逃到曠野，在那裏有神給她預備的地方，使她被養活一千二百六十天。</a:t>
            </a:r>
          </a:p>
          <a:p xmlns:a="http://schemas.openxmlformats.org/drawingml/2006/main">
            <a:pPr algn="ctr">
              <a:buNone/>
            </a:pPr>
            <a:r>
              <a:rPr sz="2100">
                <a:solidFill>
                  <a:srgbClr val="FFFFFF"/>
                </a:solidFill>
                <a:latin typeface="Georgia"/>
                <a:ea typeface="Georgia"/>
                <a:cs typeface="Georgia"/>
              </a:rPr>
              <a:t>And the woman fled into the wilderness, where she hath a place prepared of God, that they should feed her there a thousand two hundred and threescore days.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12:7  |  Revelation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在天上就有了爭戰。米迦勒同他的使者與龍爭戰，龍也同牠的使者去爭戰，</a:t>
            </a:r>
          </a:p>
          <a:p xmlns:a="http://schemas.openxmlformats.org/drawingml/2006/main">
            <a:pPr algn="ctr">
              <a:buNone/>
            </a:pPr>
            <a:r>
              <a:rPr sz="2400">
                <a:solidFill>
                  <a:srgbClr val="FFFFFF"/>
                </a:solidFill>
                <a:latin typeface="Georgia"/>
                <a:ea typeface="Georgia"/>
                <a:cs typeface="Georgia"/>
              </a:rPr>
              <a:t>And there was war in heaven: Michael and his angels fought against the dragon; and the dragon fought and his angels,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12:8  |  Revelation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並沒有得勝，天上再沒有牠們的地方。</a:t>
            </a:r>
          </a:p>
          <a:p xmlns:a="http://schemas.openxmlformats.org/drawingml/2006/main">
            <a:pPr algn="ctr">
              <a:buNone/>
            </a:pPr>
            <a:r>
              <a:rPr sz="2800">
                <a:solidFill>
                  <a:srgbClr val="FFFFFF"/>
                </a:solidFill>
                <a:latin typeface="Georgia"/>
                <a:ea typeface="Georgia"/>
                <a:cs typeface="Georgia"/>
              </a:rPr>
              <a:t>And prevailed not; neither was their place found any more in heaven.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12:9  |  Revelation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大龍就是那古蛇，名叫魔鬼，又叫撒但，是迷惑普天下的。牠被摔在地上，牠的使者也一同被摔下去。</a:t>
            </a:r>
          </a:p>
          <a:p xmlns:a="http://schemas.openxmlformats.org/drawingml/2006/main">
            <a:pPr algn="ctr">
              <a:buNone/>
            </a:pPr>
            <a:r>
              <a:rPr sz="2100">
                <a:solidFill>
                  <a:srgbClr val="FFFFFF"/>
                </a:solidFill>
                <a:latin typeface="Georgia"/>
                <a:ea typeface="Georgia"/>
                <a:cs typeface="Georgia"/>
              </a:rPr>
              <a:t>And the great dragon was cast out, that old serpent, called the Devil, and Satan, which deceiveth the whole world: he was cast out into the earth, and his angels were cast out with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12:10  |  Revelation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我聽見在天上有大聲音說：「我神的救恩、能力、國度，並他基督的權柄，現在都來到了！因為那在我們神面前晝夜控告我們弟兄的，已經被摔下去了。</a:t>
            </a:r>
          </a:p>
          <a:p xmlns:a="http://schemas.openxmlformats.org/drawingml/2006/main">
            <a:pPr algn="ctr">
              <a:buNone/>
            </a:pPr>
            <a:r>
              <a:rPr sz="1800">
                <a:solidFill>
                  <a:srgbClr val="FFFFFF"/>
                </a:solidFill>
                <a:latin typeface="Georgia"/>
                <a:ea typeface="Georgia"/>
                <a:cs typeface="Georgia"/>
              </a:rPr>
              <a:t>And I heard a loud voice saying in heaven, Now is come salvation, and strength, and the kingdom of our God, and the power of his Christ: for the accuser of our brethren is cast down, which accused them before our God day and night.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12:11  |  Revelation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弟兄勝過牠，是因羔羊的血和自己所見證的道。他們雖至於死，也不愛惜性命。</a:t>
            </a:r>
          </a:p>
          <a:p xmlns:a="http://schemas.openxmlformats.org/drawingml/2006/main">
            <a:pPr algn="ctr">
              <a:buNone/>
            </a:pPr>
            <a:r>
              <a:rPr sz="2400">
                <a:solidFill>
                  <a:srgbClr val="FFFFFF"/>
                </a:solidFill>
                <a:latin typeface="Georgia"/>
                <a:ea typeface="Georgia"/>
                <a:cs typeface="Georgia"/>
              </a:rPr>
              <a:t>And they overcame him by the blood of the Lamb, and by the word of their testimony; and they loved not their lives unto the death.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12:12  |  Revelation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所以，諸天和住在其中的，你們都快樂吧！只是地與海有禍了！因為魔鬼知道自己的時候不多，就氣忿忿地下到你們那裏去了。」</a:t>
            </a:r>
          </a:p>
          <a:p xmlns:a="http://schemas.openxmlformats.org/drawingml/2006/main">
            <a:pPr algn="ctr">
              <a:buNone/>
            </a:pPr>
            <a:r>
              <a:rPr sz="2100">
                <a:solidFill>
                  <a:srgbClr val="FFFFFF"/>
                </a:solidFill>
                <a:latin typeface="Georgia"/>
                <a:ea typeface="Georgia"/>
                <a:cs typeface="Georgia"/>
              </a:rPr>
              <a:t>Therefore rejoice, ye heavens, and ye that dwell in them. Woe to the inhabiters of the earth and of the sea! for the devil is come down unto you, having great wrath, because he knoweth that he hath but a short time.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12:13  |  Revelation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龍見自己被摔在地上，就逼迫那生男孩子的婦人。</a:t>
            </a:r>
          </a:p>
          <a:p xmlns:a="http://schemas.openxmlformats.org/drawingml/2006/main">
            <a:pPr algn="ctr">
              <a:buNone/>
            </a:pPr>
            <a:r>
              <a:rPr sz="2400">
                <a:solidFill>
                  <a:srgbClr val="FFFFFF"/>
                </a:solidFill>
                <a:latin typeface="Georgia"/>
                <a:ea typeface="Georgia"/>
                <a:cs typeface="Georgia"/>
              </a:rPr>
              <a:t>And when the dragon saw that he was cast unto the earth, he persecuted the woman which brought forth the man child.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12:14  |  Revelation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於是有大鷹的兩個翅膀賜給婦人，叫她能飛到曠野，到自己的地方，躲避那蛇；她在那裏被養活一載二載半載。</a:t>
            </a:r>
          </a:p>
          <a:p xmlns:a="http://schemas.openxmlformats.org/drawingml/2006/main">
            <a:pPr algn="ctr">
              <a:buNone/>
            </a:pPr>
            <a:r>
              <a:rPr sz="2100">
                <a:solidFill>
                  <a:srgbClr val="FFFFFF"/>
                </a:solidFill>
                <a:latin typeface="Georgia"/>
                <a:ea typeface="Georgia"/>
                <a:cs typeface="Georgia"/>
              </a:rPr>
              <a:t>And to the woman were given two wings of a great eagle, that she might fly into the wilderness, into her place, where she is nourished for a time, and times, and half a time, from the face of the serpent.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12:15  |  Revelation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蛇就在婦人身後，從口中吐出水來，像河一樣，要將婦人沖去。</a:t>
            </a:r>
          </a:p>
          <a:p xmlns:a="http://schemas.openxmlformats.org/drawingml/2006/main">
            <a:pPr algn="ctr">
              <a:buNone/>
            </a:pPr>
            <a:r>
              <a:rPr sz="2400">
                <a:solidFill>
                  <a:srgbClr val="FFFFFF"/>
                </a:solidFill>
                <a:latin typeface="Georgia"/>
                <a:ea typeface="Georgia"/>
                <a:cs typeface="Georgia"/>
              </a:rPr>
              <a:t>And the serpent cast out of his mouth water as a flood after the woman, that he might cause her to be carried away of the flood.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12:16  |  Revelation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地卻幫助婦人，開口吞了從龍口吐出來的水。</a:t>
            </a:r>
          </a:p>
          <a:p xmlns:a="http://schemas.openxmlformats.org/drawingml/2006/main">
            <a:pPr algn="ctr">
              <a:buNone/>
            </a:pPr>
            <a:r>
              <a:rPr sz="2400">
                <a:solidFill>
                  <a:srgbClr val="FFFFFF"/>
                </a:solidFill>
                <a:latin typeface="Georgia"/>
                <a:ea typeface="Georgia"/>
                <a:cs typeface="Georgia"/>
              </a:rPr>
              <a:t>And the earth helped the woman, and the earth opened her mouth, and swallowed up the flood which the dragon cast out of his mouth.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12:17  |  Revelation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龍向婦人發怒，去與她其餘的兒女爭戰，這兒女就是那守神誡命、為耶穌作見證的。</a:t>
            </a:r>
          </a:p>
          <a:p xmlns:a="http://schemas.openxmlformats.org/drawingml/2006/main">
            <a:pPr algn="ctr">
              <a:buNone/>
            </a:pPr>
            <a:r>
              <a:rPr sz="2100">
                <a:solidFill>
                  <a:srgbClr val="FFFFFF"/>
                </a:solidFill>
                <a:latin typeface="Georgia"/>
                <a:ea typeface="Georgia"/>
                <a:cs typeface="Georgia"/>
              </a:rPr>
              <a:t>And the dragon was wroth with the woman, and went to make war with the remnant of her seed, which keep the commandments of God, and have the testimony of Jesus Christ.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2026-08-30T06:44:25.9980000Z</dcterms:created>
  <dcterms:modified xsi:type="dcterms:W3CDTF">2026-08-30T06:44:25.9980000Z</dcterms:modified>
</coreProperties>
</file>