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c74d00c0f2747c6" /><Relationship Type="http://schemas.openxmlformats.org/officeDocument/2006/relationships/extended-properties" Target="/docProps/app.xml" Id="R0e16df3251f64c8d" /><Relationship Type="http://schemas.openxmlformats.org/officeDocument/2006/relationships/officeDocument" Target="/ppt/presentation.xml" Id="Rb89a4f7607134735" /></Relationships>
</file>

<file path=ppt/presentation.xml><?xml version="1.0" encoding="utf-8"?>
<p:presentation xmlns:p="http://schemas.openxmlformats.org/presentationml/2006/main">
  <p:sldMasterIdLst>
    <p:sldMasterId xmlns:r="http://schemas.openxmlformats.org/officeDocument/2006/relationships" id="2147483648" r:id="Rd7f2f9301f3c49cf"/>
  </p:sldMasterIdLst>
  <p:notesMasterIdLst>
    <p:notesMasterId xmlns:r="http://schemas.openxmlformats.org/officeDocument/2006/relationships" r:id="Ra3d28afc981a44f1"/>
  </p:notesMasterIdLst>
  <p:sldIdLst>
    <p:sldId xmlns:r="http://schemas.openxmlformats.org/officeDocument/2006/relationships" id="256" r:id="Rbad856460e754d18"/>
    <p:sldId xmlns:r="http://schemas.openxmlformats.org/officeDocument/2006/relationships" id="257" r:id="R0931f527da204e72"/>
    <p:sldId xmlns:r="http://schemas.openxmlformats.org/officeDocument/2006/relationships" id="258" r:id="R4710555600e440c9"/>
    <p:sldId xmlns:r="http://schemas.openxmlformats.org/officeDocument/2006/relationships" id="259" r:id="Rd1c5aac638504c2d"/>
    <p:sldId xmlns:r="http://schemas.openxmlformats.org/officeDocument/2006/relationships" id="260" r:id="R74fd3bb9215a4c47"/>
    <p:sldId xmlns:r="http://schemas.openxmlformats.org/officeDocument/2006/relationships" id="261" r:id="Rd9097cf9e37c4151"/>
    <p:sldId xmlns:r="http://schemas.openxmlformats.org/officeDocument/2006/relationships" id="262" r:id="R9c91bd4f7e1c4d9e"/>
    <p:sldId xmlns:r="http://schemas.openxmlformats.org/officeDocument/2006/relationships" id="263" r:id="Ra28253f49000417d"/>
    <p:sldId xmlns:r="http://schemas.openxmlformats.org/officeDocument/2006/relationships" id="264" r:id="R4ab7cc6a8b4f4342"/>
    <p:sldId xmlns:r="http://schemas.openxmlformats.org/officeDocument/2006/relationships" id="265" r:id="Rb71977e8cdac4aec"/>
    <p:sldId xmlns:r="http://schemas.openxmlformats.org/officeDocument/2006/relationships" id="266" r:id="R653ac5e4e4564fdc"/>
    <p:sldId xmlns:r="http://schemas.openxmlformats.org/officeDocument/2006/relationships" id="267" r:id="R9317af34ee5d4212"/>
    <p:sldId xmlns:r="http://schemas.openxmlformats.org/officeDocument/2006/relationships" id="268" r:id="R1b2345d5529c4bdd"/>
    <p:sldId xmlns:r="http://schemas.openxmlformats.org/officeDocument/2006/relationships" id="269" r:id="R397e19c202374bfd"/>
    <p:sldId xmlns:r="http://schemas.openxmlformats.org/officeDocument/2006/relationships" id="270" r:id="R020d8c35487a49eb"/>
    <p:sldId xmlns:r="http://schemas.openxmlformats.org/officeDocument/2006/relationships" id="271" r:id="R36840ce442f44795"/>
    <p:sldId xmlns:r="http://schemas.openxmlformats.org/officeDocument/2006/relationships" id="272" r:id="R6fab1b5d6e5a431e"/>
    <p:sldId xmlns:r="http://schemas.openxmlformats.org/officeDocument/2006/relationships" id="273" r:id="R4aa69851857b43df"/>
    <p:sldId xmlns:r="http://schemas.openxmlformats.org/officeDocument/2006/relationships" id="274" r:id="R887b9ba5e76e4739"/>
    <p:sldId xmlns:r="http://schemas.openxmlformats.org/officeDocument/2006/relationships" id="275" r:id="R067696c14c084e60"/>
    <p:sldId xmlns:r="http://schemas.openxmlformats.org/officeDocument/2006/relationships" id="276" r:id="R56e22f6c180a4305"/>
    <p:sldId xmlns:r="http://schemas.openxmlformats.org/officeDocument/2006/relationships" id="277" r:id="R553f7e674644458e"/>
    <p:sldId xmlns:r="http://schemas.openxmlformats.org/officeDocument/2006/relationships" id="278" r:id="Rc7b3a13fcd99454d"/>
    <p:sldId xmlns:r="http://schemas.openxmlformats.org/officeDocument/2006/relationships" id="279" r:id="R5c152b56a1c74c19"/>
    <p:sldId xmlns:r="http://schemas.openxmlformats.org/officeDocument/2006/relationships" id="280" r:id="R536b7dbf875b428d"/>
    <p:sldId xmlns:r="http://schemas.openxmlformats.org/officeDocument/2006/relationships" id="281" r:id="R6b2308758e6e4292"/>
    <p:sldId xmlns:r="http://schemas.openxmlformats.org/officeDocument/2006/relationships" id="282" r:id="R2ce08a5c3be84704"/>
    <p:sldId xmlns:r="http://schemas.openxmlformats.org/officeDocument/2006/relationships" id="283" r:id="Rd972f36279914def"/>
    <p:sldId xmlns:r="http://schemas.openxmlformats.org/officeDocument/2006/relationships" id="284" r:id="R672e334bf3954898"/>
    <p:sldId xmlns:r="http://schemas.openxmlformats.org/officeDocument/2006/relationships" id="285" r:id="Rc61cfd84ef5a41b3"/>
    <p:sldId xmlns:r="http://schemas.openxmlformats.org/officeDocument/2006/relationships" id="286" r:id="R03a09456f1414e8c"/>
    <p:sldId xmlns:r="http://schemas.openxmlformats.org/officeDocument/2006/relationships" id="287" r:id="R45e6c6bcf1364e7c"/>
    <p:sldId xmlns:r="http://schemas.openxmlformats.org/officeDocument/2006/relationships" id="288" r:id="Rd08316c3b9a84aec"/>
    <p:sldId xmlns:r="http://schemas.openxmlformats.org/officeDocument/2006/relationships" id="289" r:id="Rc836e147c8444302"/>
    <p:sldId xmlns:r="http://schemas.openxmlformats.org/officeDocument/2006/relationships" id="290" r:id="R44439663faea4f8f"/>
    <p:sldId xmlns:r="http://schemas.openxmlformats.org/officeDocument/2006/relationships" id="291" r:id="R77f3c44d6b174cfe"/>
    <p:sldId xmlns:r="http://schemas.openxmlformats.org/officeDocument/2006/relationships" id="292" r:id="R9039487aa0c84288"/>
    <p:sldId xmlns:r="http://schemas.openxmlformats.org/officeDocument/2006/relationships" id="293" r:id="R9e1a6cfbd0634a15"/>
    <p:sldId xmlns:r="http://schemas.openxmlformats.org/officeDocument/2006/relationships" id="294" r:id="R8586ee6004624086"/>
    <p:sldId xmlns:r="http://schemas.openxmlformats.org/officeDocument/2006/relationships" id="295" r:id="Rc95925d229044d91"/>
    <p:sldId xmlns:r="http://schemas.openxmlformats.org/officeDocument/2006/relationships" id="296" r:id="R23c701c04f504dfa"/>
    <p:sldId xmlns:r="http://schemas.openxmlformats.org/officeDocument/2006/relationships" id="297" r:id="Rea4e3fedb5a14ada"/>
    <p:sldId xmlns:r="http://schemas.openxmlformats.org/officeDocument/2006/relationships" id="298" r:id="R6cb8e39bb1394bcb"/>
    <p:sldId xmlns:r="http://schemas.openxmlformats.org/officeDocument/2006/relationships" id="299" r:id="R425f5c9dd9ec4d3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6012b1a62f44644" /><Relationship Type="http://schemas.openxmlformats.org/officeDocument/2006/relationships/slideMaster" Target="/ppt/slideMasters/slideMaster1.xml" Id="Rd7f2f9301f3c49cf" /><Relationship Type="http://schemas.openxmlformats.org/officeDocument/2006/relationships/notesMaster" Target="/ppt/notesMasters/notesMaster1.xml" Id="Ra3d28afc981a44f1" /><Relationship Type="http://schemas.openxmlformats.org/officeDocument/2006/relationships/presProps" Target="/ppt/presProps.xml" Id="R1c2e9d34fb89452d" /><Relationship Type="http://schemas.openxmlformats.org/officeDocument/2006/relationships/tableStyles" Target="/ppt/tableStyles.xml" Id="R4af51a5eb4b643be" /><Relationship Type="http://schemas.openxmlformats.org/officeDocument/2006/relationships/slide" Target="/ppt/slides/slide1.xml" Id="Rbad856460e754d18" /><Relationship Type="http://schemas.openxmlformats.org/officeDocument/2006/relationships/slide" Target="/ppt/slides/slide2.xml" Id="R0931f527da204e72" /><Relationship Type="http://schemas.openxmlformats.org/officeDocument/2006/relationships/slide" Target="/ppt/slides/slide3.xml" Id="R4710555600e440c9" /><Relationship Type="http://schemas.openxmlformats.org/officeDocument/2006/relationships/slide" Target="/ppt/slides/slide4.xml" Id="Rd1c5aac638504c2d" /><Relationship Type="http://schemas.openxmlformats.org/officeDocument/2006/relationships/slide" Target="/ppt/slides/slide5.xml" Id="R74fd3bb9215a4c47" /><Relationship Type="http://schemas.openxmlformats.org/officeDocument/2006/relationships/slide" Target="/ppt/slides/slide6.xml" Id="Rd9097cf9e37c4151" /><Relationship Type="http://schemas.openxmlformats.org/officeDocument/2006/relationships/slide" Target="/ppt/slides/slide7.xml" Id="R9c91bd4f7e1c4d9e" /><Relationship Type="http://schemas.openxmlformats.org/officeDocument/2006/relationships/slide" Target="/ppt/slides/slide8.xml" Id="Ra28253f49000417d" /><Relationship Type="http://schemas.openxmlformats.org/officeDocument/2006/relationships/slide" Target="/ppt/slides/slide9.xml" Id="R4ab7cc6a8b4f4342" /><Relationship Type="http://schemas.openxmlformats.org/officeDocument/2006/relationships/slide" Target="/ppt/slides/slide10.xml" Id="Rb71977e8cdac4aec" /><Relationship Type="http://schemas.openxmlformats.org/officeDocument/2006/relationships/slide" Target="/ppt/slides/slide11.xml" Id="R653ac5e4e4564fdc" /><Relationship Type="http://schemas.openxmlformats.org/officeDocument/2006/relationships/slide" Target="/ppt/slides/slide12.xml" Id="R9317af34ee5d4212" /><Relationship Type="http://schemas.openxmlformats.org/officeDocument/2006/relationships/slide" Target="/ppt/slides/slide13.xml" Id="R1b2345d5529c4bdd" /><Relationship Type="http://schemas.openxmlformats.org/officeDocument/2006/relationships/slide" Target="/ppt/slides/slide14.xml" Id="R397e19c202374bfd" /><Relationship Type="http://schemas.openxmlformats.org/officeDocument/2006/relationships/slide" Target="/ppt/slides/slide15.xml" Id="R020d8c35487a49eb" /><Relationship Type="http://schemas.openxmlformats.org/officeDocument/2006/relationships/slide" Target="/ppt/slides/slide16.xml" Id="R36840ce442f44795" /><Relationship Type="http://schemas.openxmlformats.org/officeDocument/2006/relationships/slide" Target="/ppt/slides/slide17.xml" Id="R6fab1b5d6e5a431e" /><Relationship Type="http://schemas.openxmlformats.org/officeDocument/2006/relationships/slide" Target="/ppt/slides/slide18.xml" Id="R4aa69851857b43df" /><Relationship Type="http://schemas.openxmlformats.org/officeDocument/2006/relationships/slide" Target="/ppt/slides/slide19.xml" Id="R887b9ba5e76e4739" /><Relationship Type="http://schemas.openxmlformats.org/officeDocument/2006/relationships/slide" Target="/ppt/slides/slide20.xml" Id="R067696c14c084e60" /><Relationship Type="http://schemas.openxmlformats.org/officeDocument/2006/relationships/slide" Target="/ppt/slides/slide21.xml" Id="R56e22f6c180a4305" /><Relationship Type="http://schemas.openxmlformats.org/officeDocument/2006/relationships/slide" Target="/ppt/slides/slide22.xml" Id="R553f7e674644458e" /><Relationship Type="http://schemas.openxmlformats.org/officeDocument/2006/relationships/slide" Target="/ppt/slides/slide23.xml" Id="Rc7b3a13fcd99454d" /><Relationship Type="http://schemas.openxmlformats.org/officeDocument/2006/relationships/slide" Target="/ppt/slides/slide24.xml" Id="R5c152b56a1c74c19" /><Relationship Type="http://schemas.openxmlformats.org/officeDocument/2006/relationships/slide" Target="/ppt/slides/slide25.xml" Id="R536b7dbf875b428d" /><Relationship Type="http://schemas.openxmlformats.org/officeDocument/2006/relationships/slide" Target="/ppt/slides/slide26.xml" Id="R6b2308758e6e4292" /><Relationship Type="http://schemas.openxmlformats.org/officeDocument/2006/relationships/slide" Target="/ppt/slides/slide27.xml" Id="R2ce08a5c3be84704" /><Relationship Type="http://schemas.openxmlformats.org/officeDocument/2006/relationships/slide" Target="/ppt/slides/slide28.xml" Id="Rd972f36279914def" /><Relationship Type="http://schemas.openxmlformats.org/officeDocument/2006/relationships/slide" Target="/ppt/slides/slide29.xml" Id="R672e334bf3954898" /><Relationship Type="http://schemas.openxmlformats.org/officeDocument/2006/relationships/slide" Target="/ppt/slides/slide30.xml" Id="Rc61cfd84ef5a41b3" /><Relationship Type="http://schemas.openxmlformats.org/officeDocument/2006/relationships/slide" Target="/ppt/slides/slide31.xml" Id="R03a09456f1414e8c" /><Relationship Type="http://schemas.openxmlformats.org/officeDocument/2006/relationships/slide" Target="/ppt/slides/slide32.xml" Id="R45e6c6bcf1364e7c" /><Relationship Type="http://schemas.openxmlformats.org/officeDocument/2006/relationships/slide" Target="/ppt/slides/slide33.xml" Id="Rd08316c3b9a84aec" /><Relationship Type="http://schemas.openxmlformats.org/officeDocument/2006/relationships/slide" Target="/ppt/slides/slide34.xml" Id="Rc836e147c8444302" /><Relationship Type="http://schemas.openxmlformats.org/officeDocument/2006/relationships/slide" Target="/ppt/slides/slide35.xml" Id="R44439663faea4f8f" /><Relationship Type="http://schemas.openxmlformats.org/officeDocument/2006/relationships/slide" Target="/ppt/slides/slide36.xml" Id="R77f3c44d6b174cfe" /><Relationship Type="http://schemas.openxmlformats.org/officeDocument/2006/relationships/slide" Target="/ppt/slides/slide37.xml" Id="R9039487aa0c84288" /><Relationship Type="http://schemas.openxmlformats.org/officeDocument/2006/relationships/slide" Target="/ppt/slides/slide38.xml" Id="R9e1a6cfbd0634a15" /><Relationship Type="http://schemas.openxmlformats.org/officeDocument/2006/relationships/slide" Target="/ppt/slides/slide39.xml" Id="R8586ee6004624086" /><Relationship Type="http://schemas.openxmlformats.org/officeDocument/2006/relationships/slide" Target="/ppt/slides/slide40.xml" Id="Rc95925d229044d91" /><Relationship Type="http://schemas.openxmlformats.org/officeDocument/2006/relationships/slide" Target="/ppt/slides/slide41.xml" Id="R23c701c04f504dfa" /><Relationship Type="http://schemas.openxmlformats.org/officeDocument/2006/relationships/slide" Target="/ppt/slides/slide42.xml" Id="Rea4e3fedb5a14ada" /><Relationship Type="http://schemas.openxmlformats.org/officeDocument/2006/relationships/slide" Target="/ppt/slides/slide43.xml" Id="R6cb8e39bb1394bcb" /><Relationship Type="http://schemas.openxmlformats.org/officeDocument/2006/relationships/slide" Target="/ppt/slides/slide44.xml" Id="R425f5c9dd9ec4d3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1ab155e9c39444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18653e3cc4e4a75" /><Relationship Type="http://schemas.openxmlformats.org/officeDocument/2006/relationships/notesMaster" Target="/ppt/notesMasters/notesMaster1.xml" Id="R33f3644f3d4f4653" /></Relationships>
</file>

<file path=ppt/notesSlides/_rels/notesSlide2.xml.rels>&#65279;<?xml version="1.0" encoding="utf-8"?><Relationships xmlns="http://schemas.openxmlformats.org/package/2006/relationships"><Relationship Type="http://schemas.openxmlformats.org/officeDocument/2006/relationships/slide" Target="/ppt/slides/slide2.xml" Id="Rca62eb603c654d43" /><Relationship Type="http://schemas.openxmlformats.org/officeDocument/2006/relationships/notesMaster" Target="/ppt/notesMasters/notesMaster1.xml" Id="R7ec584fe7ecb4b10" /></Relationships>
</file>

<file path=ppt/notesSlides/_rels/notesSlide3.xml.rels>&#65279;<?xml version="1.0" encoding="utf-8"?><Relationships xmlns="http://schemas.openxmlformats.org/package/2006/relationships"><Relationship Type="http://schemas.openxmlformats.org/officeDocument/2006/relationships/slide" Target="/ppt/slides/slide3.xml" Id="Rdabbef684c7045b2" /><Relationship Type="http://schemas.openxmlformats.org/officeDocument/2006/relationships/notesMaster" Target="/ppt/notesMasters/notesMaster1.xml" Id="Rcbdb312536804734" /></Relationships>
</file>

<file path=ppt/notesSlides/_rels/notesSlide4.xml.rels>&#65279;<?xml version="1.0" encoding="utf-8"?><Relationships xmlns="http://schemas.openxmlformats.org/package/2006/relationships"><Relationship Type="http://schemas.openxmlformats.org/officeDocument/2006/relationships/slide" Target="/ppt/slides/slide4.xml" Id="Rd82173d62fc84170" /><Relationship Type="http://schemas.openxmlformats.org/officeDocument/2006/relationships/notesMaster" Target="/ppt/notesMasters/notesMaster1.xml" Id="Rd74e60b88b254aef" /></Relationships>
</file>

<file path=ppt/notesSlides/_rels/notesSlide5.xml.rels>&#65279;<?xml version="1.0" encoding="utf-8"?><Relationships xmlns="http://schemas.openxmlformats.org/package/2006/relationships"><Relationship Type="http://schemas.openxmlformats.org/officeDocument/2006/relationships/slide" Target="/ppt/slides/slide5.xml" Id="Rfbca7dd1451a4f1c" /><Relationship Type="http://schemas.openxmlformats.org/officeDocument/2006/relationships/notesMaster" Target="/ppt/notesMasters/notesMaster1.xml" Id="Ra3c66f32182441ee" /></Relationships>
</file>

<file path=ppt/notesSlides/_rels/notesSlide6.xml.rels>&#65279;<?xml version="1.0" encoding="utf-8"?><Relationships xmlns="http://schemas.openxmlformats.org/package/2006/relationships"><Relationship Type="http://schemas.openxmlformats.org/officeDocument/2006/relationships/slide" Target="/ppt/slides/slide6.xml" Id="Rbd17b02e8fac4fec" /><Relationship Type="http://schemas.openxmlformats.org/officeDocument/2006/relationships/notesMaster" Target="/ppt/notesMasters/notesMaster1.xml" Id="Rddd99d84a4fd4cc7" /></Relationships>
</file>

<file path=ppt/notesSlides/_rels/notesSlide7.xml.rels>&#65279;<?xml version="1.0" encoding="utf-8"?><Relationships xmlns="http://schemas.openxmlformats.org/package/2006/relationships"><Relationship Type="http://schemas.openxmlformats.org/officeDocument/2006/relationships/slide" Target="/ppt/slides/slide7.xml" Id="R19f712722291420f" /><Relationship Type="http://schemas.openxmlformats.org/officeDocument/2006/relationships/notesMaster" Target="/ppt/notesMasters/notesMaster1.xml" Id="R130e081d7bea45b9" /></Relationships>
</file>

<file path=ppt/notesSlides/_rels/notesSlide8.xml.rels>&#65279;<?xml version="1.0" encoding="utf-8"?><Relationships xmlns="http://schemas.openxmlformats.org/package/2006/relationships"><Relationship Type="http://schemas.openxmlformats.org/officeDocument/2006/relationships/slide" Target="/ppt/slides/slide8.xml" Id="Raa4e9b0453a94ad7" /><Relationship Type="http://schemas.openxmlformats.org/officeDocument/2006/relationships/notesMaster" Target="/ppt/notesMasters/notesMaster1.xml" Id="R5170e2e1c4744afe" /></Relationships>
</file>

<file path=ppt/notesSlides/_rels/notesSlide9.xml.rels>&#65279;<?xml version="1.0" encoding="utf-8"?><Relationships xmlns="http://schemas.openxmlformats.org/package/2006/relationships"><Relationship Type="http://schemas.openxmlformats.org/officeDocument/2006/relationships/slide" Target="/ppt/slides/slide9.xml" Id="Rdc5d398a35154b71" /><Relationship Type="http://schemas.openxmlformats.org/officeDocument/2006/relationships/notesMaster" Target="/ppt/notesMasters/notesMaster1.xml" Id="Rac4799f415534e5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9460d4258c84461" /><Relationship Type="http://schemas.openxmlformats.org/officeDocument/2006/relationships/notesMaster" Target="/ppt/notesMasters/notesMaster1.xml" Id="Rfc76bccd055749d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0a1a0bb3d7a4513" /><Relationship Type="http://schemas.openxmlformats.org/officeDocument/2006/relationships/notesMaster" Target="/ppt/notesMasters/notesMaster1.xml" Id="Rd8b2cd7e977d40a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2294c7da480428a" /><Relationship Type="http://schemas.openxmlformats.org/officeDocument/2006/relationships/notesMaster" Target="/ppt/notesMasters/notesMaster1.xml" Id="R8b3fd4af8f8e45a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88df9d045604861" /><Relationship Type="http://schemas.openxmlformats.org/officeDocument/2006/relationships/notesMaster" Target="/ppt/notesMasters/notesMaster1.xml" Id="R246ed8a671cd421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f14a43413f54714" /><Relationship Type="http://schemas.openxmlformats.org/officeDocument/2006/relationships/notesMaster" Target="/ppt/notesMasters/notesMaster1.xml" Id="R64f704e0cb804e1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c8a3bc8f86c4a89" /><Relationship Type="http://schemas.openxmlformats.org/officeDocument/2006/relationships/notesMaster" Target="/ppt/notesMasters/notesMaster1.xml" Id="R92b23e48d3b54c6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1f7d4dd31884f29" /><Relationship Type="http://schemas.openxmlformats.org/officeDocument/2006/relationships/notesMaster" Target="/ppt/notesMasters/notesMaster1.xml" Id="R2b74046e83e94c5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34d4f3167dd44d5" /><Relationship Type="http://schemas.openxmlformats.org/officeDocument/2006/relationships/notesMaster" Target="/ppt/notesMasters/notesMaster1.xml" Id="R2a3847145b124d8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d1e0bd741054ec5" /><Relationship Type="http://schemas.openxmlformats.org/officeDocument/2006/relationships/notesMaster" Target="/ppt/notesMasters/notesMaster1.xml" Id="R08590012dd90432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b0cefba46454f2e" /><Relationship Type="http://schemas.openxmlformats.org/officeDocument/2006/relationships/notesMaster" Target="/ppt/notesMasters/notesMaster1.xml" Id="Red4b380aefa34ff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033783f33d64a67" /><Relationship Type="http://schemas.openxmlformats.org/officeDocument/2006/relationships/notesMaster" Target="/ppt/notesMasters/notesMaster1.xml" Id="R7839dd0a1fb4482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cc1de42b8524e1f" /><Relationship Type="http://schemas.openxmlformats.org/officeDocument/2006/relationships/notesMaster" Target="/ppt/notesMasters/notesMaster1.xml" Id="Rf305991ea8da4c2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833c1f1a2c34cbf" /><Relationship Type="http://schemas.openxmlformats.org/officeDocument/2006/relationships/notesMaster" Target="/ppt/notesMasters/notesMaster1.xml" Id="R30e05afd049a455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79f03b33d694094" /><Relationship Type="http://schemas.openxmlformats.org/officeDocument/2006/relationships/notesMaster" Target="/ppt/notesMasters/notesMaster1.xml" Id="Red200a20a95d461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64d9eb876d5461b" /><Relationship Type="http://schemas.openxmlformats.org/officeDocument/2006/relationships/notesMaster" Target="/ppt/notesMasters/notesMaster1.xml" Id="R7af8cbd32991484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d03c244327d4e30" /><Relationship Type="http://schemas.openxmlformats.org/officeDocument/2006/relationships/notesMaster" Target="/ppt/notesMasters/notesMaster1.xml" Id="R1ecb6ee4ac06472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0a8725c2f0d45f5" /><Relationship Type="http://schemas.openxmlformats.org/officeDocument/2006/relationships/notesMaster" Target="/ppt/notesMasters/notesMaster1.xml" Id="Rf7c23e27d76448a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062554307864273" /><Relationship Type="http://schemas.openxmlformats.org/officeDocument/2006/relationships/notesMaster" Target="/ppt/notesMasters/notesMaster1.xml" Id="R3fa10cb4f8f5468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c236149349145e9" /><Relationship Type="http://schemas.openxmlformats.org/officeDocument/2006/relationships/notesMaster" Target="/ppt/notesMasters/notesMaster1.xml" Id="R7f636e9ea0e54ad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1f033cf050740fa" /><Relationship Type="http://schemas.openxmlformats.org/officeDocument/2006/relationships/notesMaster" Target="/ppt/notesMasters/notesMaster1.xml" Id="Raa616d881f0c402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c87535345a54158" /><Relationship Type="http://schemas.openxmlformats.org/officeDocument/2006/relationships/notesMaster" Target="/ppt/notesMasters/notesMaster1.xml" Id="R0492fba883fa4c8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efa905955f2443f" /><Relationship Type="http://schemas.openxmlformats.org/officeDocument/2006/relationships/notesMaster" Target="/ppt/notesMasters/notesMaster1.xml" Id="R8d4de0b3bdfb40d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a91a801dcad442b" /><Relationship Type="http://schemas.openxmlformats.org/officeDocument/2006/relationships/notesMaster" Target="/ppt/notesMasters/notesMaster1.xml" Id="Rdc9ee543694449f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1e69dd5baa84264" /><Relationship Type="http://schemas.openxmlformats.org/officeDocument/2006/relationships/notesMaster" Target="/ppt/notesMasters/notesMaster1.xml" Id="Rfd37637484f44e96"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71a34b358af411d" /><Relationship Type="http://schemas.openxmlformats.org/officeDocument/2006/relationships/notesMaster" Target="/ppt/notesMasters/notesMaster1.xml" Id="Rc47bf3fafeee451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d1317f62bd249ad" /><Relationship Type="http://schemas.openxmlformats.org/officeDocument/2006/relationships/notesMaster" Target="/ppt/notesMasters/notesMaster1.xml" Id="R2a08376281014d9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12724e422d74b25" /><Relationship Type="http://schemas.openxmlformats.org/officeDocument/2006/relationships/notesMaster" Target="/ppt/notesMasters/notesMaster1.xml" Id="Re6103263035f41ce"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2ba01e4382748a2" /><Relationship Type="http://schemas.openxmlformats.org/officeDocument/2006/relationships/notesMaster" Target="/ppt/notesMasters/notesMaster1.xml" Id="R20ae39fa30a44a3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ea2fc236d4484b57" /><Relationship Type="http://schemas.openxmlformats.org/officeDocument/2006/relationships/notesMaster" Target="/ppt/notesMasters/notesMaster1.xml" Id="Rc29883432dae4c85"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01e527ab42b347aa" /><Relationship Type="http://schemas.openxmlformats.org/officeDocument/2006/relationships/notesMaster" Target="/ppt/notesMasters/notesMaster1.xml" Id="R4b462ba9314a4a19"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dc3ee2f82fee4a82" /><Relationship Type="http://schemas.openxmlformats.org/officeDocument/2006/relationships/notesMaster" Target="/ppt/notesMasters/notesMaster1.xml" Id="Rb602ed5c6e8644c2"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ea3588d5777e4e9b" /><Relationship Type="http://schemas.openxmlformats.org/officeDocument/2006/relationships/notesMaster" Target="/ppt/notesMasters/notesMaster1.xml" Id="R78b929de4059416c"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0eaa929016d47d3" /><Relationship Type="http://schemas.openxmlformats.org/officeDocument/2006/relationships/notesMaster" Target="/ppt/notesMasters/notesMaster1.xml" Id="Rc09f2d0a065b4436"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e57a2cdcd7774c85" /><Relationship Type="http://schemas.openxmlformats.org/officeDocument/2006/relationships/notesMaster" Target="/ppt/notesMasters/notesMaster1.xml" Id="Rc9abc5e96f2e499b"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95fbf08c234a440e" /><Relationship Type="http://schemas.openxmlformats.org/officeDocument/2006/relationships/notesMaster" Target="/ppt/notesMasters/notesMaster1.xml" Id="Rd6662b3dbba0422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cc8c9b3aea14bc8" /><Relationship Type="http://schemas.openxmlformats.org/officeDocument/2006/relationships/image" Target="/ppt/media/image.png" Id="Rd0061327d2554a2d" /><Relationship Type="http://schemas.openxmlformats.org/officeDocument/2006/relationships/image" Target="/ppt/media/image2.png" Id="Rb81fed56c016482a" /><Relationship Type="http://schemas.openxmlformats.org/officeDocument/2006/relationships/image" Target="/ppt/media/image.jpeg" Id="R58fe83c15b91460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5b8aa23202e411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0061327d2554a2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81fed56c016482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8fe83c15b91460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744c1378ba04f43" /><Relationship Type="http://schemas.openxmlformats.org/officeDocument/2006/relationships/slideLayout" Target="/ppt/slideLayouts/slideLayout1.xml" Id="R837b5285e0fe46a7" /><Relationship Type="http://schemas.openxmlformats.org/officeDocument/2006/relationships/slideLayout" Target="/ppt/slideLayouts/slideLayout2.xml" Id="Rbe189bc006e348b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37b5285e0fe46a7"/>
    <p:sldLayoutId xmlns:r="http://schemas.openxmlformats.org/officeDocument/2006/relationships" id="2147483650" r:id="Rbe189bc006e348b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9fd0c99807f49dd" /><Relationship Type="http://schemas.openxmlformats.org/officeDocument/2006/relationships/notesSlide" Target="/ppt/notesSlides/notesSlide1.xml" Id="R5d9b17f7040e461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be517f405a04ec7" /><Relationship Type="http://schemas.openxmlformats.org/officeDocument/2006/relationships/notesSlide" Target="/ppt/notesSlides/notesSlide2.xml" Id="R9dbb81b70bd8467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c5c9c12f3344a1e" /><Relationship Type="http://schemas.openxmlformats.org/officeDocument/2006/relationships/notesSlide" Target="/ppt/notesSlides/notesSlide3.xml" Id="R187b95b9c050490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79df1bde53c4a41" /><Relationship Type="http://schemas.openxmlformats.org/officeDocument/2006/relationships/notesSlide" Target="/ppt/notesSlides/notesSlide4.xml" Id="R2e4e07a0781b47e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3d720d11f5b4c0e" /><Relationship Type="http://schemas.openxmlformats.org/officeDocument/2006/relationships/notesSlide" Target="/ppt/notesSlides/notesSlide5.xml" Id="Rb0a41cf01854453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9ac50b807774e16" /><Relationship Type="http://schemas.openxmlformats.org/officeDocument/2006/relationships/notesSlide" Target="/ppt/notesSlides/notesSlide6.xml" Id="R111e067099c64ac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af59494c2284fd2" /><Relationship Type="http://schemas.openxmlformats.org/officeDocument/2006/relationships/notesSlide" Target="/ppt/notesSlides/notesSlide7.xml" Id="R9a6a9a4d2f4542a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c9113d7813c4d05" /><Relationship Type="http://schemas.openxmlformats.org/officeDocument/2006/relationships/notesSlide" Target="/ppt/notesSlides/notesSlide8.xml" Id="Re4d3eaaab9c1497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57e57cb8e024ba2" /><Relationship Type="http://schemas.openxmlformats.org/officeDocument/2006/relationships/notesSlide" Target="/ppt/notesSlides/notesSlide9.xml" Id="R294affe182b9449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e0cc02fcd1344a7" /><Relationship Type="http://schemas.openxmlformats.org/officeDocument/2006/relationships/notesSlide" Target="/ppt/notesSlides/notesSlide10.xml" Id="R3309f5a1cfd0496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1a1473686c04f53" /><Relationship Type="http://schemas.openxmlformats.org/officeDocument/2006/relationships/notesSlide" Target="/ppt/notesSlides/notesSlide11.xml" Id="Rd59cd1c764a94d5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44dde05c0a74ed2" /><Relationship Type="http://schemas.openxmlformats.org/officeDocument/2006/relationships/notesSlide" Target="/ppt/notesSlides/notesSlide12.xml" Id="R1b0d51263c89417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efd18feddad483a" /><Relationship Type="http://schemas.openxmlformats.org/officeDocument/2006/relationships/notesSlide" Target="/ppt/notesSlides/notesSlide13.xml" Id="Rfa9211e8c2054e5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4434e4d0cbc4636" /><Relationship Type="http://schemas.openxmlformats.org/officeDocument/2006/relationships/notesSlide" Target="/ppt/notesSlides/notesSlide14.xml" Id="R4f47c343c3594b0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d088648d6f84f7e" /><Relationship Type="http://schemas.openxmlformats.org/officeDocument/2006/relationships/notesSlide" Target="/ppt/notesSlides/notesSlide15.xml" Id="Rcb2be37447be45b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8d5e4c075804154" /><Relationship Type="http://schemas.openxmlformats.org/officeDocument/2006/relationships/notesSlide" Target="/ppt/notesSlides/notesSlide16.xml" Id="Ra872b16c20da415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7db558342b24d4b" /><Relationship Type="http://schemas.openxmlformats.org/officeDocument/2006/relationships/notesSlide" Target="/ppt/notesSlides/notesSlide17.xml" Id="R8ebc9d1e3d38442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4b7a98eac58445f" /><Relationship Type="http://schemas.openxmlformats.org/officeDocument/2006/relationships/notesSlide" Target="/ppt/notesSlides/notesSlide18.xml" Id="Rdd00cfe1eec0446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f7274de14e04160" /><Relationship Type="http://schemas.openxmlformats.org/officeDocument/2006/relationships/notesSlide" Target="/ppt/notesSlides/notesSlide19.xml" Id="Rfbc33ba476ed438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ae411c4e4954fb7" /><Relationship Type="http://schemas.openxmlformats.org/officeDocument/2006/relationships/notesSlide" Target="/ppt/notesSlides/notesSlide20.xml" Id="R24bac6312a2e486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fa14ac6d1bc420c" /><Relationship Type="http://schemas.openxmlformats.org/officeDocument/2006/relationships/notesSlide" Target="/ppt/notesSlides/notesSlide21.xml" Id="R294a1f2035644a5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6dbe8a554b4412a" /><Relationship Type="http://schemas.openxmlformats.org/officeDocument/2006/relationships/notesSlide" Target="/ppt/notesSlides/notesSlide22.xml" Id="Rf2eb8ef01dbb4c7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52fb708d4f34468" /><Relationship Type="http://schemas.openxmlformats.org/officeDocument/2006/relationships/notesSlide" Target="/ppt/notesSlides/notesSlide23.xml" Id="R5fd8ed30059c450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9928c0c21ba47a7" /><Relationship Type="http://schemas.openxmlformats.org/officeDocument/2006/relationships/notesSlide" Target="/ppt/notesSlides/notesSlide24.xml" Id="Rc804d1ef4d36466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eaff66961d1474a" /><Relationship Type="http://schemas.openxmlformats.org/officeDocument/2006/relationships/notesSlide" Target="/ppt/notesSlides/notesSlide25.xml" Id="Re39dc195d38b459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0d58327222349dc" /><Relationship Type="http://schemas.openxmlformats.org/officeDocument/2006/relationships/notesSlide" Target="/ppt/notesSlides/notesSlide26.xml" Id="Rb8652fb4d471417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226ed30941849c4" /><Relationship Type="http://schemas.openxmlformats.org/officeDocument/2006/relationships/notesSlide" Target="/ppt/notesSlides/notesSlide27.xml" Id="R8443144965d6449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4cc85b120fb41ab" /><Relationship Type="http://schemas.openxmlformats.org/officeDocument/2006/relationships/notesSlide" Target="/ppt/notesSlides/notesSlide28.xml" Id="Rd8761a4a2ecc408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cb203bec02845cc" /><Relationship Type="http://schemas.openxmlformats.org/officeDocument/2006/relationships/notesSlide" Target="/ppt/notesSlides/notesSlide29.xml" Id="Rb4fcf34d94364e0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79dbedb90c6410f" /><Relationship Type="http://schemas.openxmlformats.org/officeDocument/2006/relationships/notesSlide" Target="/ppt/notesSlides/notesSlide30.xml" Id="Re29a83fe32b2471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36c6e7612ac4302" /><Relationship Type="http://schemas.openxmlformats.org/officeDocument/2006/relationships/notesSlide" Target="/ppt/notesSlides/notesSlide31.xml" Id="R50b42a0cc2684cd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c8538dedeea4a54" /><Relationship Type="http://schemas.openxmlformats.org/officeDocument/2006/relationships/notesSlide" Target="/ppt/notesSlides/notesSlide32.xml" Id="Rd2e5527f2f1248f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e9b8bbc00d2643e6" /><Relationship Type="http://schemas.openxmlformats.org/officeDocument/2006/relationships/notesSlide" Target="/ppt/notesSlides/notesSlide33.xml" Id="R485c6653ef1a46a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685cf87281334ac8" /><Relationship Type="http://schemas.openxmlformats.org/officeDocument/2006/relationships/notesSlide" Target="/ppt/notesSlides/notesSlide34.xml" Id="R82e3cb0eb1b94fd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f22a7a40887b447c" /><Relationship Type="http://schemas.openxmlformats.org/officeDocument/2006/relationships/notesSlide" Target="/ppt/notesSlides/notesSlide35.xml" Id="R7bb2b7042ba446da"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5c052cdc02454105" /><Relationship Type="http://schemas.openxmlformats.org/officeDocument/2006/relationships/notesSlide" Target="/ppt/notesSlides/notesSlide36.xml" Id="R86dca5ae6fb04e3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6ff5c68d9e2d4509" /><Relationship Type="http://schemas.openxmlformats.org/officeDocument/2006/relationships/notesSlide" Target="/ppt/notesSlides/notesSlide37.xml" Id="R3b04fe5fb81d44c6"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298ebc0216134d89" /><Relationship Type="http://schemas.openxmlformats.org/officeDocument/2006/relationships/notesSlide" Target="/ppt/notesSlides/notesSlide38.xml" Id="R919b0bc6172242d6"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ad3a30dfc2ea44e7" /><Relationship Type="http://schemas.openxmlformats.org/officeDocument/2006/relationships/notesSlide" Target="/ppt/notesSlides/notesSlide39.xml" Id="R621cbdb200aa4e63"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da3080db34a94eab" /><Relationship Type="http://schemas.openxmlformats.org/officeDocument/2006/relationships/notesSlide" Target="/ppt/notesSlides/notesSlide40.xml" Id="R644d73206ef74ae2"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8b02a495087844c6" /><Relationship Type="http://schemas.openxmlformats.org/officeDocument/2006/relationships/notesSlide" Target="/ppt/notesSlides/notesSlide41.xml" Id="R16fb775a10bb40cd"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d9c06dbb16b14ce4" /><Relationship Type="http://schemas.openxmlformats.org/officeDocument/2006/relationships/notesSlide" Target="/ppt/notesSlides/notesSlide42.xml" Id="R0e66091b915d4507"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6d95b330e2ca460f" /><Relationship Type="http://schemas.openxmlformats.org/officeDocument/2006/relationships/notesSlide" Target="/ppt/notesSlides/notesSlide43.xml" Id="R8d32cfb5178144a7"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1501ef358ba44722" /><Relationship Type="http://schemas.openxmlformats.org/officeDocument/2006/relationships/notesSlide" Target="/ppt/notesSlides/notesSlide44.xml" Id="R5adab90e622d4cb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歷代志上第16章</a:t>
            </a:r>
          </a:p>
          <a:p xmlns:a="http://schemas.openxmlformats.org/drawingml/2006/main">
            <a:pPr algn="ctr">
              <a:buNone/>
            </a:pPr>
            <a:r>
              <a:rPr sz="2000">
                <a:solidFill>
                  <a:srgbClr val="FFFFFF"/>
                </a:solidFill>
                <a:latin typeface="Georgia"/>
                <a:ea typeface="Georgia"/>
                <a:cs typeface="Georgia"/>
              </a:rPr>
              <a:t>1 Chronicles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16:1  |  1 Chronicles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眾人將神的[約]櫃請進去，安放在大衛所搭的帳幕裏，就在神面前獻燔祭和平安祭。</a:t>
            </a:r>
          </a:p>
          <a:p xmlns:a="http://schemas.openxmlformats.org/drawingml/2006/main">
            <a:pPr algn="ctr">
              <a:buNone/>
            </a:pPr>
            <a:r>
              <a:rPr sz="2100">
                <a:solidFill>
                  <a:srgbClr val="FFFFFF"/>
                </a:solidFill>
                <a:latin typeface="Georgia"/>
                <a:ea typeface="Georgia"/>
                <a:cs typeface="Georgia"/>
              </a:rPr>
              <a:t>So they brought the ark of God, and set it in the midst of the tent that David had pitched for it: and they offered burnt sacrifices and peace offerings before God.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16:2  |  1 Chronicles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大衛獻完了燔祭和平安祭，就奉耶和華的名給民祝福，</a:t>
            </a:r>
          </a:p>
          <a:p xmlns:a="http://schemas.openxmlformats.org/drawingml/2006/main">
            <a:pPr algn="ctr">
              <a:buNone/>
            </a:pPr>
            <a:r>
              <a:rPr sz="2400">
                <a:solidFill>
                  <a:srgbClr val="FFFFFF"/>
                </a:solidFill>
                <a:latin typeface="Georgia"/>
                <a:ea typeface="Georgia"/>
                <a:cs typeface="Georgia"/>
              </a:rPr>
              <a:t>And when David had made an end of offering the burnt offerings and the peace offerings, he blessed the people in the name of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16:3  |  1 Chronicles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並且分給以色列人，無論男女，每人一個餅，一塊[肉]，一個葡萄餅。</a:t>
            </a:r>
          </a:p>
          <a:p xmlns:a="http://schemas.openxmlformats.org/drawingml/2006/main">
            <a:pPr algn="ctr">
              <a:buNone/>
            </a:pPr>
            <a:r>
              <a:rPr sz="2400">
                <a:solidFill>
                  <a:srgbClr val="FFFFFF"/>
                </a:solidFill>
                <a:latin typeface="Georgia"/>
                <a:ea typeface="Georgia"/>
                <a:cs typeface="Georgia"/>
              </a:rPr>
              <a:t>And he dealt to every one of Israel, both man and woman, to every one a loaf of bread, and a good piece of flesh, and a flagon of wine.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16:4  |  1 Chronicles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大衛派幾個利未人在耶和華的[約]櫃前事奉，頌揚，稱謝，讚美耶和華－以色列的神：</a:t>
            </a:r>
          </a:p>
          <a:p xmlns:a="http://schemas.openxmlformats.org/drawingml/2006/main">
            <a:pPr algn="ctr">
              <a:buNone/>
            </a:pPr>
            <a:r>
              <a:rPr sz="2400">
                <a:solidFill>
                  <a:srgbClr val="FFFFFF"/>
                </a:solidFill>
                <a:latin typeface="Georgia"/>
                <a:ea typeface="Georgia"/>
                <a:cs typeface="Georgia"/>
              </a:rPr>
              <a:t>And he appointed certain of the Levites to minister before the ark of the LORD, and to record, and to thank and praise the LORD God of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16:5  |  1 Chronicles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為首的是亞薩，其次是撒迦利雅、雅薛、示米拉末、耶歇、瑪他提雅、以利押、比拿雅、俄別‧以東、耶利，鼓瑟彈琴；惟有亞薩敲鈸，大發響聲；</a:t>
            </a:r>
          </a:p>
          <a:p xmlns:a="http://schemas.openxmlformats.org/drawingml/2006/main">
            <a:pPr algn="ctr">
              <a:buNone/>
            </a:pPr>
            <a:r>
              <a:rPr sz="2100">
                <a:solidFill>
                  <a:srgbClr val="FFFFFF"/>
                </a:solidFill>
                <a:latin typeface="Georgia"/>
                <a:ea typeface="Georgia"/>
                <a:cs typeface="Georgia"/>
              </a:rPr>
              <a:t>Asaph the chief, and next to him Zechariah, Jeiel, and Shemiramoth, and Jehiel, and Mattithiah, and Eliab, and Benaiah, and Obed-edom: and Jeiel with psalteries and with harps; but Asaph made a sound with cymbals;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16:6  |  1 Chronicles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祭司比拿雅和雅哈悉常在神的約櫃前吹號。</a:t>
            </a:r>
          </a:p>
          <a:p xmlns:a="http://schemas.openxmlformats.org/drawingml/2006/main">
            <a:pPr algn="ctr">
              <a:buNone/>
            </a:pPr>
            <a:r>
              <a:rPr sz="2400">
                <a:solidFill>
                  <a:srgbClr val="FFFFFF"/>
                </a:solidFill>
                <a:latin typeface="Georgia"/>
                <a:ea typeface="Georgia"/>
                <a:cs typeface="Georgia"/>
              </a:rPr>
              <a:t>Benaiah also and Jahaziel the priests with trumpets continually before the ark of the covenant of God.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16:7  |  1 Chronicles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那日，大衛初次藉亞薩和他的弟兄以詩歌稱頌耶和華，[說]：</a:t>
            </a:r>
          </a:p>
          <a:p xmlns:a="http://schemas.openxmlformats.org/drawingml/2006/main">
            <a:pPr algn="ctr">
              <a:buNone/>
            </a:pPr>
            <a:r>
              <a:rPr sz="2400">
                <a:solidFill>
                  <a:srgbClr val="FFFFFF"/>
                </a:solidFill>
                <a:latin typeface="Georgia"/>
                <a:ea typeface="Georgia"/>
                <a:cs typeface="Georgia"/>
              </a:rPr>
              <a:t>Then on that day David delivered first this psalm to thank the LORD into the hand of Asaph and his brethren.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16:8  |  1 Chronicles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你們要稱謝耶和華，求告他的名， 在萬民中傳揚他的作為！</a:t>
            </a:r>
          </a:p>
          <a:p xmlns:a="http://schemas.openxmlformats.org/drawingml/2006/main">
            <a:pPr algn="ctr">
              <a:buNone/>
            </a:pPr>
            <a:r>
              <a:rPr sz="2400">
                <a:solidFill>
                  <a:srgbClr val="FFFFFF"/>
                </a:solidFill>
                <a:latin typeface="Georgia"/>
                <a:ea typeface="Georgia"/>
                <a:cs typeface="Georgia"/>
              </a:rPr>
              <a:t>Give thanks unto the LORD, call upon his name, make known his deeds among the people.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16:9  |  1 Chronicles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要向他唱詩、歌頌， 談論他一切奇妙的作為。</a:t>
            </a:r>
          </a:p>
          <a:p xmlns:a="http://schemas.openxmlformats.org/drawingml/2006/main">
            <a:pPr algn="ctr">
              <a:buNone/>
            </a:pPr>
            <a:r>
              <a:rPr sz="2800">
                <a:solidFill>
                  <a:srgbClr val="FFFFFF"/>
                </a:solidFill>
                <a:latin typeface="Georgia"/>
                <a:ea typeface="Georgia"/>
                <a:cs typeface="Georgia"/>
              </a:rPr>
              <a:t>Sing unto him, sing psalms unto him, talk ye of all his wondrous works.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16:10  |  1 Chronicles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要以他的聖名誇耀； 尋求耶和華的人，心中應當歡喜。</a:t>
            </a:r>
          </a:p>
          <a:p xmlns:a="http://schemas.openxmlformats.org/drawingml/2006/main">
            <a:pPr algn="ctr">
              <a:buNone/>
            </a:pPr>
            <a:r>
              <a:rPr sz="2800">
                <a:solidFill>
                  <a:srgbClr val="FFFFFF"/>
                </a:solidFill>
                <a:latin typeface="Georgia"/>
                <a:ea typeface="Georgia"/>
                <a:cs typeface="Georgia"/>
              </a:rPr>
              <a:t>Glory ye in his holy name: let the heart of them rejoice that seek the LORD.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16:11  |  1 Chronicles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要尋求耶和華與他的能力， 時常尋求他的面。</a:t>
            </a:r>
          </a:p>
          <a:p xmlns:a="http://schemas.openxmlformats.org/drawingml/2006/main">
            <a:pPr algn="ctr">
              <a:buNone/>
            </a:pPr>
            <a:r>
              <a:rPr sz="2800">
                <a:solidFill>
                  <a:srgbClr val="FFFFFF"/>
                </a:solidFill>
                <a:latin typeface="Georgia"/>
                <a:ea typeface="Georgia"/>
                <a:cs typeface="Georgia"/>
              </a:rPr>
              <a:t>Seek the LORD and his strength, seek his face continually.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16:12  |  1 Chronicles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他僕人以色列的後裔， 他所揀選雅各的子孫哪， 你們要記念他奇妙的作為和他的奇事， 並他口中的判語。</a:t>
            </a:r>
          </a:p>
          <a:p xmlns:a="http://schemas.openxmlformats.org/drawingml/2006/main">
            <a:pPr algn="ctr">
              <a:buNone/>
            </a:pPr>
            <a:r>
              <a:rPr sz="2400">
                <a:solidFill>
                  <a:srgbClr val="FFFFFF"/>
                </a:solidFill>
                <a:latin typeface="Georgia"/>
                <a:ea typeface="Georgia"/>
                <a:cs typeface="Georgia"/>
              </a:rPr>
              <a:t>Remember his marvellous works that he hath done, his wonders, and the judgments of his mouth;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16:13  |  1 Chronicles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（和合本節號合併）他僕人以色列的後裔， 他所揀選雅各的子孫哪， 你們要記念他奇妙的作為和他的奇事， 並他口中的判語。</a:t>
            </a:r>
          </a:p>
          <a:p xmlns:a="http://schemas.openxmlformats.org/drawingml/2006/main">
            <a:pPr algn="ctr">
              <a:buNone/>
            </a:pPr>
            <a:r>
              <a:rPr sz="2800">
                <a:solidFill>
                  <a:srgbClr val="FFFFFF"/>
                </a:solidFill>
                <a:latin typeface="Georgia"/>
                <a:ea typeface="Georgia"/>
                <a:cs typeface="Georgia"/>
              </a:rPr>
              <a:t>O ye seed of Israel his servant, ye children of Jacob, his chosen ones.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16:14  |  1 Chronicles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他是耶和華－我們的神， 全地都有他的判斷。</a:t>
            </a:r>
          </a:p>
          <a:p xmlns:a="http://schemas.openxmlformats.org/drawingml/2006/main">
            <a:pPr algn="ctr">
              <a:buNone/>
            </a:pPr>
            <a:r>
              <a:rPr sz="2800">
                <a:solidFill>
                  <a:srgbClr val="FFFFFF"/>
                </a:solidFill>
                <a:latin typeface="Georgia"/>
                <a:ea typeface="Georgia"/>
                <a:cs typeface="Georgia"/>
              </a:rPr>
              <a:t>He is the LORD our God; his judgments are in all the earth.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16:15  |  1 Chronicles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你們要記念他的約，直到永遠； 他所吩咐的話，直到千代，</a:t>
            </a:r>
          </a:p>
          <a:p xmlns:a="http://schemas.openxmlformats.org/drawingml/2006/main">
            <a:pPr algn="ctr">
              <a:buNone/>
            </a:pPr>
            <a:r>
              <a:rPr sz="2400">
                <a:solidFill>
                  <a:srgbClr val="FFFFFF"/>
                </a:solidFill>
                <a:latin typeface="Georgia"/>
                <a:ea typeface="Georgia"/>
                <a:cs typeface="Georgia"/>
              </a:rPr>
              <a:t>Be ye mindful always of his covenant; the word which he commanded to a thousand generations;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16:16  |  1 Chronicles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就是與亞伯拉罕所立的約， 向以撒所起的誓。</a:t>
            </a:r>
          </a:p>
          <a:p xmlns:a="http://schemas.openxmlformats.org/drawingml/2006/main">
            <a:pPr algn="ctr">
              <a:buNone/>
            </a:pPr>
            <a:r>
              <a:rPr sz="2800">
                <a:solidFill>
                  <a:srgbClr val="FFFFFF"/>
                </a:solidFill>
                <a:latin typeface="Georgia"/>
                <a:ea typeface="Georgia"/>
                <a:cs typeface="Georgia"/>
              </a:rPr>
              <a:t>Even of the covenant which he made with Abraham, and of his oath unto Isaac;</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16:17  |  1 Chronicles 16:17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他又將這約向雅各定為律例， 向以色列定為永遠的約，</a:t>
            </a:r>
          </a:p>
          <a:p xmlns:a="http://schemas.openxmlformats.org/drawingml/2006/main">
            <a:pPr algn="ctr">
              <a:buNone/>
            </a:pPr>
            <a:r>
              <a:rPr sz="2400">
                <a:solidFill>
                  <a:srgbClr val="FFFFFF"/>
                </a:solidFill>
                <a:latin typeface="Georgia"/>
                <a:ea typeface="Georgia"/>
                <a:cs typeface="Georgia"/>
              </a:rPr>
              <a:t>And hath confirmed the same to Jacob for a law, and to Israel for an everlasting covenant,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16:18  |  1 Chronicles 16:18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說：我必將迦南地賜給你， 作你產業的分。</a:t>
            </a:r>
          </a:p>
          <a:p xmlns:a="http://schemas.openxmlformats.org/drawingml/2006/main">
            <a:pPr algn="ctr">
              <a:buNone/>
            </a:pPr>
            <a:r>
              <a:rPr sz="2800">
                <a:solidFill>
                  <a:srgbClr val="FFFFFF"/>
                </a:solidFill>
                <a:latin typeface="Georgia"/>
                <a:ea typeface="Georgia"/>
                <a:cs typeface="Georgia"/>
              </a:rPr>
              <a:t>Saying, Unto thee will I give the land of Canaan, the lot of your inheritance;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16:19  |  1 Chronicles 16:19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當時你們人丁有限，數目稀少， 並且在那地為寄居的；</a:t>
            </a:r>
          </a:p>
          <a:p xmlns:a="http://schemas.openxmlformats.org/drawingml/2006/main">
            <a:pPr algn="ctr">
              <a:buNone/>
            </a:pPr>
            <a:r>
              <a:rPr sz="2800">
                <a:solidFill>
                  <a:srgbClr val="FFFFFF"/>
                </a:solidFill>
                <a:latin typeface="Georgia"/>
                <a:ea typeface="Georgia"/>
                <a:cs typeface="Georgia"/>
              </a:rPr>
              <a:t>When ye were but few, even a few, and strangers in it.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16:20  |  1 Chronicles 16:20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他們從這邦游到那邦， 從這國行到那國。</a:t>
            </a:r>
          </a:p>
          <a:p xmlns:a="http://schemas.openxmlformats.org/drawingml/2006/main">
            <a:pPr algn="ctr">
              <a:buNone/>
            </a:pPr>
            <a:r>
              <a:rPr sz="2400">
                <a:solidFill>
                  <a:srgbClr val="FFFFFF"/>
                </a:solidFill>
                <a:latin typeface="Georgia"/>
                <a:ea typeface="Georgia"/>
                <a:cs typeface="Georgia"/>
              </a:rPr>
              <a:t>And when they went from nation to nation, and from one kingdom to another people;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16:21  |  1 Chronicles 16:21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耶和華不容甚麼人欺負他們， 為他們的緣故責備君王，</a:t>
            </a:r>
          </a:p>
          <a:p xmlns:a="http://schemas.openxmlformats.org/drawingml/2006/main">
            <a:pPr algn="ctr">
              <a:buNone/>
            </a:pPr>
            <a:r>
              <a:rPr sz="2800">
                <a:solidFill>
                  <a:srgbClr val="FFFFFF"/>
                </a:solidFill>
                <a:latin typeface="Georgia"/>
                <a:ea typeface="Georgia"/>
                <a:cs typeface="Georgia"/>
              </a:rPr>
              <a:t>He suffered no man to do them wrong: yea, he reproved kings for their sakes,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16:22  |  1 Chronicles 16:22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說：不可難為我受膏的人， 也不可惡待我的先知！</a:t>
            </a:r>
          </a:p>
          <a:p xmlns:a="http://schemas.openxmlformats.org/drawingml/2006/main">
            <a:pPr algn="ctr">
              <a:buNone/>
            </a:pPr>
            <a:r>
              <a:rPr sz="2800">
                <a:solidFill>
                  <a:srgbClr val="FFFFFF"/>
                </a:solidFill>
                <a:latin typeface="Georgia"/>
                <a:ea typeface="Georgia"/>
                <a:cs typeface="Georgia"/>
              </a:rPr>
              <a:t>Saying, Touch not mine anointed, and do my prophets no harm.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16:23  |  1 Chronicles 16:23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全地都要向耶和華歌唱！ 天天傳揚他的救恩，</a:t>
            </a:r>
          </a:p>
          <a:p xmlns:a="http://schemas.openxmlformats.org/drawingml/2006/main">
            <a:pPr algn="ctr">
              <a:buNone/>
            </a:pPr>
            <a:r>
              <a:rPr sz="2800">
                <a:solidFill>
                  <a:srgbClr val="FFFFFF"/>
                </a:solidFill>
                <a:latin typeface="Georgia"/>
                <a:ea typeface="Georgia"/>
                <a:cs typeface="Georgia"/>
              </a:rPr>
              <a:t>Sing unto the LORD, all the earth; shew forth from day to day his salvation.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16:24  |  1 Chronicles 16:24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在列邦中述說他的榮耀， 在萬民中述說他的奇事。</a:t>
            </a:r>
          </a:p>
          <a:p xmlns:a="http://schemas.openxmlformats.org/drawingml/2006/main">
            <a:pPr algn="ctr">
              <a:buNone/>
            </a:pPr>
            <a:r>
              <a:rPr sz="2800">
                <a:solidFill>
                  <a:srgbClr val="FFFFFF"/>
                </a:solidFill>
                <a:latin typeface="Georgia"/>
                <a:ea typeface="Georgia"/>
                <a:cs typeface="Georgia"/>
              </a:rPr>
              <a:t>Declare his glory among the heathen; his marvellous works among all nations.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16:25  |  1 Chronicles 16:25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因耶和華為大，當受極大的讚美； 他在萬神之上，當受敬畏。</a:t>
            </a:r>
          </a:p>
          <a:p xmlns:a="http://schemas.openxmlformats.org/drawingml/2006/main">
            <a:pPr algn="ctr">
              <a:buNone/>
            </a:pPr>
            <a:r>
              <a:rPr sz="2400">
                <a:solidFill>
                  <a:srgbClr val="FFFFFF"/>
                </a:solidFill>
                <a:latin typeface="Georgia"/>
                <a:ea typeface="Georgia"/>
                <a:cs typeface="Georgia"/>
              </a:rPr>
              <a:t>For great is the LORD, and greatly to be praised: he also is to be feared above all gods.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16:26  |  1 Chronicles 16:26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外邦的神都屬虛無， 惟獨耶和華創造諸天。</a:t>
            </a:r>
          </a:p>
          <a:p xmlns:a="http://schemas.openxmlformats.org/drawingml/2006/main">
            <a:pPr algn="ctr">
              <a:buNone/>
            </a:pPr>
            <a:r>
              <a:rPr sz="2800">
                <a:solidFill>
                  <a:srgbClr val="FFFFFF"/>
                </a:solidFill>
                <a:latin typeface="Georgia"/>
                <a:ea typeface="Georgia"/>
                <a:cs typeface="Georgia"/>
              </a:rPr>
              <a:t>For all the gods of the people are idols: but the LORD made the heavens.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16:27  |  1 Chronicles 16:27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有尊榮和威嚴在他面前， 有能力和喜樂在他聖所。</a:t>
            </a:r>
          </a:p>
          <a:p xmlns:a="http://schemas.openxmlformats.org/drawingml/2006/main">
            <a:pPr algn="ctr">
              <a:buNone/>
            </a:pPr>
            <a:r>
              <a:rPr sz="2800">
                <a:solidFill>
                  <a:srgbClr val="FFFFFF"/>
                </a:solidFill>
                <a:latin typeface="Georgia"/>
                <a:ea typeface="Georgia"/>
                <a:cs typeface="Georgia"/>
              </a:rPr>
              <a:t>Glory and honour are in his presence; strength and gladness are in his place.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16:28  |  1 Chronicles 16:28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民中的萬族啊， 你們要將榮耀能力歸給耶和華，都歸給耶和華！</a:t>
            </a:r>
          </a:p>
          <a:p xmlns:a="http://schemas.openxmlformats.org/drawingml/2006/main">
            <a:pPr algn="ctr">
              <a:buNone/>
            </a:pPr>
            <a:r>
              <a:rPr sz="2400">
                <a:solidFill>
                  <a:srgbClr val="FFFFFF"/>
                </a:solidFill>
                <a:latin typeface="Georgia"/>
                <a:ea typeface="Georgia"/>
                <a:cs typeface="Georgia"/>
              </a:rPr>
              <a:t>Give unto the LORD, ye kindreds of the people, give unto the LORD glory and strength.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16:29  |  1 Chronicles 16:29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要將耶和華的名所當得的榮耀歸給他， 拿供物來奉到他面前； 當以聖潔的妝飾敬拜耶和華。</a:t>
            </a:r>
          </a:p>
          <a:p xmlns:a="http://schemas.openxmlformats.org/drawingml/2006/main">
            <a:pPr algn="ctr">
              <a:buNone/>
            </a:pPr>
            <a:r>
              <a:rPr sz="2400">
                <a:solidFill>
                  <a:srgbClr val="FFFFFF"/>
                </a:solidFill>
                <a:latin typeface="Georgia"/>
                <a:ea typeface="Georgia"/>
                <a:cs typeface="Georgia"/>
              </a:rPr>
              <a:t>Give unto the LORD the glory due unto his name: bring an offering, and come before him: worship the LORD in the beauty of holiness.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16:30  |  1 Chronicles 16:30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全地要在他面前顫抖， 世界也堅定不得動搖。</a:t>
            </a:r>
          </a:p>
          <a:p xmlns:a="http://schemas.openxmlformats.org/drawingml/2006/main">
            <a:pPr algn="ctr">
              <a:buNone/>
            </a:pPr>
            <a:r>
              <a:rPr sz="2400">
                <a:solidFill>
                  <a:srgbClr val="FFFFFF"/>
                </a:solidFill>
                <a:latin typeface="Georgia"/>
                <a:ea typeface="Georgia"/>
                <a:cs typeface="Georgia"/>
              </a:rPr>
              <a:t>Fear before him, all the earth: the world also shall be stable, that it be not moved.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16:31  |  1 Chronicles 16:31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願天歡喜，願地快樂； 願人在列邦中說： 耶和華作王了！</a:t>
            </a:r>
          </a:p>
          <a:p xmlns:a="http://schemas.openxmlformats.org/drawingml/2006/main">
            <a:pPr algn="ctr">
              <a:buNone/>
            </a:pPr>
            <a:r>
              <a:rPr sz="2400">
                <a:solidFill>
                  <a:srgbClr val="FFFFFF"/>
                </a:solidFill>
                <a:latin typeface="Georgia"/>
                <a:ea typeface="Georgia"/>
                <a:cs typeface="Georgia"/>
              </a:rPr>
              <a:t>Let the heavens be glad, and let the earth rejoice: and let men say among the nations, The LORD reigneth.</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16:32  |  1 Chronicles 16:32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願海和其中所充滿的澎湃； 願田和其中所有的都歡樂。</a:t>
            </a:r>
          </a:p>
          <a:p xmlns:a="http://schemas.openxmlformats.org/drawingml/2006/main">
            <a:pPr algn="ctr">
              <a:buNone/>
            </a:pPr>
            <a:r>
              <a:rPr sz="2400">
                <a:solidFill>
                  <a:srgbClr val="FFFFFF"/>
                </a:solidFill>
                <a:latin typeface="Georgia"/>
                <a:ea typeface="Georgia"/>
                <a:cs typeface="Georgia"/>
              </a:rPr>
              <a:t>Let the sea roar, and the fulness thereof: let the fields rejoice, and all that is therein.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16:33  |  1 Chronicles 16:33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那時，林中的樹木都要在耶和華面前歡呼， 因為他來要審判全地。</a:t>
            </a:r>
          </a:p>
          <a:p xmlns:a="http://schemas.openxmlformats.org/drawingml/2006/main">
            <a:pPr algn="ctr">
              <a:buNone/>
            </a:pPr>
            <a:r>
              <a:rPr sz="2400">
                <a:solidFill>
                  <a:srgbClr val="FFFFFF"/>
                </a:solidFill>
                <a:latin typeface="Georgia"/>
                <a:ea typeface="Georgia"/>
                <a:cs typeface="Georgia"/>
              </a:rPr>
              <a:t>Then shall the trees of the wood sing out at the presence of the LORD, because he cometh to judge the earth.</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16:34  |  1 Chronicles 16:34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應當稱謝耶和華； 因他本為善，他的慈愛永遠長存！</a:t>
            </a:r>
          </a:p>
          <a:p xmlns:a="http://schemas.openxmlformats.org/drawingml/2006/main">
            <a:pPr algn="ctr">
              <a:buNone/>
            </a:pPr>
            <a:r>
              <a:rPr sz="2800">
                <a:solidFill>
                  <a:srgbClr val="FFFFFF"/>
                </a:solidFill>
                <a:latin typeface="Georgia"/>
                <a:ea typeface="Georgia"/>
                <a:cs typeface="Georgia"/>
              </a:rPr>
              <a:t>O give thanks unto the LORD; for he is good; for his mercy endureth for ever.</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16:35  |  1 Chronicles 16:35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要說：拯救我們的神啊，求你救我們， 聚集我們，使我們脫離外邦， 我們好稱讚你的聖名，以讚美你為誇勝。</a:t>
            </a:r>
          </a:p>
          <a:p xmlns:a="http://schemas.openxmlformats.org/drawingml/2006/main">
            <a:pPr algn="ctr">
              <a:buNone/>
            </a:pPr>
            <a:r>
              <a:rPr sz="2100">
                <a:solidFill>
                  <a:srgbClr val="FFFFFF"/>
                </a:solidFill>
                <a:latin typeface="Georgia"/>
                <a:ea typeface="Georgia"/>
                <a:cs typeface="Georgia"/>
              </a:rPr>
              <a:t>And say ye, Save us, O God of our salvation, and gather us together, and deliver us from the heathen, that we may give thanks to thy holy name, and glory in thy praise.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16:36  |  1 Chronicles 16:36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耶和華－以色列的神， 從亙古直到永遠，是應當稱頌的！ 眾民都說：「阿們！」並且讚美耶和華。</a:t>
            </a:r>
          </a:p>
          <a:p xmlns:a="http://schemas.openxmlformats.org/drawingml/2006/main">
            <a:pPr algn="ctr">
              <a:buNone/>
            </a:pPr>
            <a:r>
              <a:rPr sz="2400">
                <a:solidFill>
                  <a:srgbClr val="FFFFFF"/>
                </a:solidFill>
                <a:latin typeface="Georgia"/>
                <a:ea typeface="Georgia"/>
                <a:cs typeface="Georgia"/>
              </a:rPr>
              <a:t>Blessed be the LORD God of Israel for ever and ever. And all the people said, Amen, and praised the LORD.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16:37  |  1 Chronicles 16:37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大衛派亞薩和他的弟兄在約櫃前常常事奉耶和華，一日盡一日的職分；</a:t>
            </a:r>
          </a:p>
          <a:p xmlns:a="http://schemas.openxmlformats.org/drawingml/2006/main">
            <a:pPr algn="ctr">
              <a:buNone/>
            </a:pPr>
            <a:r>
              <a:rPr sz="2100">
                <a:solidFill>
                  <a:srgbClr val="FFFFFF"/>
                </a:solidFill>
                <a:latin typeface="Georgia"/>
                <a:ea typeface="Georgia"/>
                <a:cs typeface="Georgia"/>
              </a:rPr>
              <a:t>So he left there before the ark of the covenant of the LORD Asaph and his brethren, to minister before the ark continually, as every day’s work required: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16:38  |  1 Chronicles 16:38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又派俄別‧以東和他的弟兄六十八人，與耶杜頓的兒子俄別‧以東，並何薩作守門的；</a:t>
            </a:r>
          </a:p>
          <a:p xmlns:a="http://schemas.openxmlformats.org/drawingml/2006/main">
            <a:pPr algn="ctr">
              <a:buNone/>
            </a:pPr>
            <a:r>
              <a:rPr sz="2400">
                <a:solidFill>
                  <a:srgbClr val="FFFFFF"/>
                </a:solidFill>
                <a:latin typeface="Georgia"/>
                <a:ea typeface="Georgia"/>
                <a:cs typeface="Georgia"/>
              </a:rPr>
              <a:t>And Obed-edom with their brethren, threescore and eight; Obed-edom also the son of Jeduthun and Hosah to be porters: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16:39  |  1 Chronicles 16:39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且派祭司撒督和他弟兄眾祭司在基遍的邱壇、耶和華的帳幕前燔祭壇上，每日早晚，照着耶和華律法書上所吩咐以色列人的，常給耶和華獻燔祭。</a:t>
            </a:r>
          </a:p>
          <a:p xmlns:a="http://schemas.openxmlformats.org/drawingml/2006/main">
            <a:pPr algn="ctr">
              <a:buNone/>
            </a:pPr>
            <a:r>
              <a:rPr sz="2400">
                <a:solidFill>
                  <a:srgbClr val="FFFFFF"/>
                </a:solidFill>
                <a:latin typeface="Georgia"/>
                <a:ea typeface="Georgia"/>
                <a:cs typeface="Georgia"/>
              </a:rPr>
              <a:t>And Zadok the priest, and his brethren the priests, before the tabernacle of the LORD in the high place that was at Gibeon,</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16:40  |  1 Chronicles 16:40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（和合本節號合併）且派祭司撒督和他弟兄眾祭司在基遍的邱壇、耶和華的帳幕前燔祭壇上，每日早晚，照着耶和華律法書上所吩咐以色列人的，常給耶和華獻燔祭。</a:t>
            </a:r>
          </a:p>
          <a:p xmlns:a="http://schemas.openxmlformats.org/drawingml/2006/main">
            <a:pPr algn="ctr">
              <a:buNone/>
            </a:pPr>
            <a:r>
              <a:rPr sz="2100">
                <a:solidFill>
                  <a:srgbClr val="FFFFFF"/>
                </a:solidFill>
                <a:latin typeface="Georgia"/>
                <a:ea typeface="Georgia"/>
                <a:cs typeface="Georgia"/>
              </a:rPr>
              <a:t>To offer burnt offerings unto the LORD upon the altar of the burnt offering continually morning and evening, and to do according to all that is written in the law of the LORD, which he commanded Israel;</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16:41  |  1 Chronicles 16:41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與他們一同被派的有希幔、耶杜頓，和其餘被選名字錄在冊上的，稱謝耶和華，因他的慈愛永遠長存。</a:t>
            </a:r>
          </a:p>
          <a:p xmlns:a="http://schemas.openxmlformats.org/drawingml/2006/main">
            <a:pPr algn="ctr">
              <a:buNone/>
            </a:pPr>
            <a:r>
              <a:rPr sz="2100">
                <a:solidFill>
                  <a:srgbClr val="FFFFFF"/>
                </a:solidFill>
                <a:latin typeface="Georgia"/>
                <a:ea typeface="Georgia"/>
                <a:cs typeface="Georgia"/>
              </a:rPr>
              <a:t>And with them Heman and Jeduthun, and the rest that were chosen, who were expressed by name, to give thanks to the LORD, because his mercy endureth for ever;</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16:42  |  1 Chronicles 16:42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希幔、耶杜頓同着他們吹號、敲鈸，大發響聲，並用別的樂器隨着歌頌神。耶杜頓的子孫作守門的。</a:t>
            </a:r>
          </a:p>
          <a:p xmlns:a="http://schemas.openxmlformats.org/drawingml/2006/main">
            <a:pPr algn="ctr">
              <a:buNone/>
            </a:pPr>
            <a:r>
              <a:rPr sz="2100">
                <a:solidFill>
                  <a:srgbClr val="FFFFFF"/>
                </a:solidFill>
                <a:latin typeface="Georgia"/>
                <a:ea typeface="Georgia"/>
                <a:cs typeface="Georgia"/>
              </a:rPr>
              <a:t>And with them Heman and Jeduthun with trumpets and cymbals for those that should make a sound, and with musical instruments of God. And the sons of Jeduthun were porters.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16:43  |  1 Chronicles 16:43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於是眾民各歸各家；大衛也回去為家眷祝福。</a:t>
            </a:r>
          </a:p>
          <a:p xmlns:a="http://schemas.openxmlformats.org/drawingml/2006/main">
            <a:pPr algn="ctr">
              <a:buNone/>
            </a:pPr>
            <a:r>
              <a:rPr sz="2400">
                <a:solidFill>
                  <a:srgbClr val="FFFFFF"/>
                </a:solidFill>
                <a:latin typeface="Georgia"/>
                <a:ea typeface="Georgia"/>
                <a:cs typeface="Georgia"/>
              </a:rPr>
              <a:t>And all the people departed every man to his house: and David returned to bless his house.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2026-08-30T04:37:21.3400000Z</dcterms:created>
  <dcterms:modified xsi:type="dcterms:W3CDTF">2026-08-30T04:37:21.3400000Z</dcterms:modified>
</coreProperties>
</file>