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97e162875e4568" /><Relationship Type="http://schemas.openxmlformats.org/officeDocument/2006/relationships/extended-properties" Target="/docProps/app.xml" Id="R7681bebc825e4782" /><Relationship Type="http://schemas.openxmlformats.org/officeDocument/2006/relationships/officeDocument" Target="/ppt/presentation.xml" Id="R64761d0b108e43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ea765e561341ae"/>
  </p:sldMasterIdLst>
  <p:notesMasterIdLst>
    <p:notesMasterId xmlns:r="http://schemas.openxmlformats.org/officeDocument/2006/relationships" r:id="R504ea3145cb64619"/>
  </p:notesMasterIdLst>
  <p:sldIdLst>
    <p:sldId xmlns:r="http://schemas.openxmlformats.org/officeDocument/2006/relationships" id="256" r:id="R29dc91ef399044e2"/>
    <p:sldId xmlns:r="http://schemas.openxmlformats.org/officeDocument/2006/relationships" id="257" r:id="R3f0b9885f5774d42"/>
    <p:sldId xmlns:r="http://schemas.openxmlformats.org/officeDocument/2006/relationships" id="258" r:id="Rf6f23ae46fb94c13"/>
    <p:sldId xmlns:r="http://schemas.openxmlformats.org/officeDocument/2006/relationships" id="259" r:id="Rfa541e0566d847e9"/>
    <p:sldId xmlns:r="http://schemas.openxmlformats.org/officeDocument/2006/relationships" id="260" r:id="Rbefc7290c78b4dbd"/>
    <p:sldId xmlns:r="http://schemas.openxmlformats.org/officeDocument/2006/relationships" id="261" r:id="Rbca1a919b02448ac"/>
    <p:sldId xmlns:r="http://schemas.openxmlformats.org/officeDocument/2006/relationships" id="262" r:id="R7df1c71fe38442cf"/>
    <p:sldId xmlns:r="http://schemas.openxmlformats.org/officeDocument/2006/relationships" id="263" r:id="R414d21f6c9424a60"/>
    <p:sldId xmlns:r="http://schemas.openxmlformats.org/officeDocument/2006/relationships" id="264" r:id="R8cabc4e25c85419c"/>
    <p:sldId xmlns:r="http://schemas.openxmlformats.org/officeDocument/2006/relationships" id="265" r:id="R8d680c95bd784fe0"/>
    <p:sldId xmlns:r="http://schemas.openxmlformats.org/officeDocument/2006/relationships" id="266" r:id="Rf52f3dd48cc44c21"/>
    <p:sldId xmlns:r="http://schemas.openxmlformats.org/officeDocument/2006/relationships" id="267" r:id="R0247f8cbdb7d401e"/>
    <p:sldId xmlns:r="http://schemas.openxmlformats.org/officeDocument/2006/relationships" id="268" r:id="Re9f7b4499d644648"/>
    <p:sldId xmlns:r="http://schemas.openxmlformats.org/officeDocument/2006/relationships" id="269" r:id="R3beb46474763421f"/>
    <p:sldId xmlns:r="http://schemas.openxmlformats.org/officeDocument/2006/relationships" id="270" r:id="R09d60de154ad4286"/>
    <p:sldId xmlns:r="http://schemas.openxmlformats.org/officeDocument/2006/relationships" id="271" r:id="R0426ef34797e46e4"/>
    <p:sldId xmlns:r="http://schemas.openxmlformats.org/officeDocument/2006/relationships" id="272" r:id="R9f46d7f3a3da4a74"/>
    <p:sldId xmlns:r="http://schemas.openxmlformats.org/officeDocument/2006/relationships" id="273" r:id="R6093b65e8bc74112"/>
    <p:sldId xmlns:r="http://schemas.openxmlformats.org/officeDocument/2006/relationships" id="274" r:id="R3077b31ee9284fcf"/>
    <p:sldId xmlns:r="http://schemas.openxmlformats.org/officeDocument/2006/relationships" id="275" r:id="R1531355dd86a41d0"/>
    <p:sldId xmlns:r="http://schemas.openxmlformats.org/officeDocument/2006/relationships" id="276" r:id="Re60075454b6b40dc"/>
    <p:sldId xmlns:r="http://schemas.openxmlformats.org/officeDocument/2006/relationships" id="277" r:id="Rf390b8c7c6834190"/>
    <p:sldId xmlns:r="http://schemas.openxmlformats.org/officeDocument/2006/relationships" id="278" r:id="Red5a06e34c914047"/>
    <p:sldId xmlns:r="http://schemas.openxmlformats.org/officeDocument/2006/relationships" id="279" r:id="R1c44f86771124e7d"/>
    <p:sldId xmlns:r="http://schemas.openxmlformats.org/officeDocument/2006/relationships" id="280" r:id="Rd782a3df371b4b71"/>
    <p:sldId xmlns:r="http://schemas.openxmlformats.org/officeDocument/2006/relationships" id="281" r:id="R7a85417fed594341"/>
    <p:sldId xmlns:r="http://schemas.openxmlformats.org/officeDocument/2006/relationships" id="282" r:id="R1a1071c246814757"/>
    <p:sldId xmlns:r="http://schemas.openxmlformats.org/officeDocument/2006/relationships" id="283" r:id="Rbbfb97f538644619"/>
    <p:sldId xmlns:r="http://schemas.openxmlformats.org/officeDocument/2006/relationships" id="284" r:id="R592a41c4aa2443d9"/>
    <p:sldId xmlns:r="http://schemas.openxmlformats.org/officeDocument/2006/relationships" id="285" r:id="Rddc7b3c20edc4756"/>
    <p:sldId xmlns:r="http://schemas.openxmlformats.org/officeDocument/2006/relationships" id="286" r:id="R6666d8c8b59540de"/>
    <p:sldId xmlns:r="http://schemas.openxmlformats.org/officeDocument/2006/relationships" id="287" r:id="Rb57604c5084a4b71"/>
    <p:sldId xmlns:r="http://schemas.openxmlformats.org/officeDocument/2006/relationships" id="288" r:id="Rc172eb15b7bc4488"/>
    <p:sldId xmlns:r="http://schemas.openxmlformats.org/officeDocument/2006/relationships" id="289" r:id="R1cabfce297784742"/>
    <p:sldId xmlns:r="http://schemas.openxmlformats.org/officeDocument/2006/relationships" id="290" r:id="Rb61db0d91ceb4622"/>
    <p:sldId xmlns:r="http://schemas.openxmlformats.org/officeDocument/2006/relationships" id="291" r:id="R8b53dbbd2ffd4b17"/>
    <p:sldId xmlns:r="http://schemas.openxmlformats.org/officeDocument/2006/relationships" id="292" r:id="Rfc90c01900384afb"/>
    <p:sldId xmlns:r="http://schemas.openxmlformats.org/officeDocument/2006/relationships" id="293" r:id="R60aeb3e3dda342c6"/>
    <p:sldId xmlns:r="http://schemas.openxmlformats.org/officeDocument/2006/relationships" id="294" r:id="Ra2690a4e816d4b2f"/>
    <p:sldId xmlns:r="http://schemas.openxmlformats.org/officeDocument/2006/relationships" id="295" r:id="R57de81f9eb6948a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a62c8e561249fd" /><Relationship Type="http://schemas.openxmlformats.org/officeDocument/2006/relationships/slideMaster" Target="/ppt/slideMasters/slideMaster1.xml" Id="R81ea765e561341ae" /><Relationship Type="http://schemas.openxmlformats.org/officeDocument/2006/relationships/notesMaster" Target="/ppt/notesMasters/notesMaster1.xml" Id="R504ea3145cb64619" /><Relationship Type="http://schemas.openxmlformats.org/officeDocument/2006/relationships/presProps" Target="/ppt/presProps.xml" Id="R455b98f2444e49f4" /><Relationship Type="http://schemas.openxmlformats.org/officeDocument/2006/relationships/tableStyles" Target="/ppt/tableStyles.xml" Id="R9f7af0b9d396403a" /><Relationship Type="http://schemas.openxmlformats.org/officeDocument/2006/relationships/slide" Target="/ppt/slides/slide1.xml" Id="R29dc91ef399044e2" /><Relationship Type="http://schemas.openxmlformats.org/officeDocument/2006/relationships/slide" Target="/ppt/slides/slide2.xml" Id="R3f0b9885f5774d42" /><Relationship Type="http://schemas.openxmlformats.org/officeDocument/2006/relationships/slide" Target="/ppt/slides/slide3.xml" Id="Rf6f23ae46fb94c13" /><Relationship Type="http://schemas.openxmlformats.org/officeDocument/2006/relationships/slide" Target="/ppt/slides/slide4.xml" Id="Rfa541e0566d847e9" /><Relationship Type="http://schemas.openxmlformats.org/officeDocument/2006/relationships/slide" Target="/ppt/slides/slide5.xml" Id="Rbefc7290c78b4dbd" /><Relationship Type="http://schemas.openxmlformats.org/officeDocument/2006/relationships/slide" Target="/ppt/slides/slide6.xml" Id="Rbca1a919b02448ac" /><Relationship Type="http://schemas.openxmlformats.org/officeDocument/2006/relationships/slide" Target="/ppt/slides/slide7.xml" Id="R7df1c71fe38442cf" /><Relationship Type="http://schemas.openxmlformats.org/officeDocument/2006/relationships/slide" Target="/ppt/slides/slide8.xml" Id="R414d21f6c9424a60" /><Relationship Type="http://schemas.openxmlformats.org/officeDocument/2006/relationships/slide" Target="/ppt/slides/slide9.xml" Id="R8cabc4e25c85419c" /><Relationship Type="http://schemas.openxmlformats.org/officeDocument/2006/relationships/slide" Target="/ppt/slides/slide10.xml" Id="R8d680c95bd784fe0" /><Relationship Type="http://schemas.openxmlformats.org/officeDocument/2006/relationships/slide" Target="/ppt/slides/slide11.xml" Id="Rf52f3dd48cc44c21" /><Relationship Type="http://schemas.openxmlformats.org/officeDocument/2006/relationships/slide" Target="/ppt/slides/slide12.xml" Id="R0247f8cbdb7d401e" /><Relationship Type="http://schemas.openxmlformats.org/officeDocument/2006/relationships/slide" Target="/ppt/slides/slide13.xml" Id="Re9f7b4499d644648" /><Relationship Type="http://schemas.openxmlformats.org/officeDocument/2006/relationships/slide" Target="/ppt/slides/slide14.xml" Id="R3beb46474763421f" /><Relationship Type="http://schemas.openxmlformats.org/officeDocument/2006/relationships/slide" Target="/ppt/slides/slide15.xml" Id="R09d60de154ad4286" /><Relationship Type="http://schemas.openxmlformats.org/officeDocument/2006/relationships/slide" Target="/ppt/slides/slide16.xml" Id="R0426ef34797e46e4" /><Relationship Type="http://schemas.openxmlformats.org/officeDocument/2006/relationships/slide" Target="/ppt/slides/slide17.xml" Id="R9f46d7f3a3da4a74" /><Relationship Type="http://schemas.openxmlformats.org/officeDocument/2006/relationships/slide" Target="/ppt/slides/slide18.xml" Id="R6093b65e8bc74112" /><Relationship Type="http://schemas.openxmlformats.org/officeDocument/2006/relationships/slide" Target="/ppt/slides/slide19.xml" Id="R3077b31ee9284fcf" /><Relationship Type="http://schemas.openxmlformats.org/officeDocument/2006/relationships/slide" Target="/ppt/slides/slide20.xml" Id="R1531355dd86a41d0" /><Relationship Type="http://schemas.openxmlformats.org/officeDocument/2006/relationships/slide" Target="/ppt/slides/slide21.xml" Id="Re60075454b6b40dc" /><Relationship Type="http://schemas.openxmlformats.org/officeDocument/2006/relationships/slide" Target="/ppt/slides/slide22.xml" Id="Rf390b8c7c6834190" /><Relationship Type="http://schemas.openxmlformats.org/officeDocument/2006/relationships/slide" Target="/ppt/slides/slide23.xml" Id="Red5a06e34c914047" /><Relationship Type="http://schemas.openxmlformats.org/officeDocument/2006/relationships/slide" Target="/ppt/slides/slide24.xml" Id="R1c44f86771124e7d" /><Relationship Type="http://schemas.openxmlformats.org/officeDocument/2006/relationships/slide" Target="/ppt/slides/slide25.xml" Id="Rd782a3df371b4b71" /><Relationship Type="http://schemas.openxmlformats.org/officeDocument/2006/relationships/slide" Target="/ppt/slides/slide26.xml" Id="R7a85417fed594341" /><Relationship Type="http://schemas.openxmlformats.org/officeDocument/2006/relationships/slide" Target="/ppt/slides/slide27.xml" Id="R1a1071c246814757" /><Relationship Type="http://schemas.openxmlformats.org/officeDocument/2006/relationships/slide" Target="/ppt/slides/slide28.xml" Id="Rbbfb97f538644619" /><Relationship Type="http://schemas.openxmlformats.org/officeDocument/2006/relationships/slide" Target="/ppt/slides/slide29.xml" Id="R592a41c4aa2443d9" /><Relationship Type="http://schemas.openxmlformats.org/officeDocument/2006/relationships/slide" Target="/ppt/slides/slide30.xml" Id="Rddc7b3c20edc4756" /><Relationship Type="http://schemas.openxmlformats.org/officeDocument/2006/relationships/slide" Target="/ppt/slides/slide31.xml" Id="R6666d8c8b59540de" /><Relationship Type="http://schemas.openxmlformats.org/officeDocument/2006/relationships/slide" Target="/ppt/slides/slide32.xml" Id="Rb57604c5084a4b71" /><Relationship Type="http://schemas.openxmlformats.org/officeDocument/2006/relationships/slide" Target="/ppt/slides/slide33.xml" Id="Rc172eb15b7bc4488" /><Relationship Type="http://schemas.openxmlformats.org/officeDocument/2006/relationships/slide" Target="/ppt/slides/slide34.xml" Id="R1cabfce297784742" /><Relationship Type="http://schemas.openxmlformats.org/officeDocument/2006/relationships/slide" Target="/ppt/slides/slide35.xml" Id="Rb61db0d91ceb4622" /><Relationship Type="http://schemas.openxmlformats.org/officeDocument/2006/relationships/slide" Target="/ppt/slides/slide36.xml" Id="R8b53dbbd2ffd4b17" /><Relationship Type="http://schemas.openxmlformats.org/officeDocument/2006/relationships/slide" Target="/ppt/slides/slide37.xml" Id="Rfc90c01900384afb" /><Relationship Type="http://schemas.openxmlformats.org/officeDocument/2006/relationships/slide" Target="/ppt/slides/slide38.xml" Id="R60aeb3e3dda342c6" /><Relationship Type="http://schemas.openxmlformats.org/officeDocument/2006/relationships/slide" Target="/ppt/slides/slide39.xml" Id="Ra2690a4e816d4b2f" /><Relationship Type="http://schemas.openxmlformats.org/officeDocument/2006/relationships/slide" Target="/ppt/slides/slide40.xml" Id="R57de81f9eb6948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d729b7d4ab435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4673116a6d45c0" /><Relationship Type="http://schemas.openxmlformats.org/officeDocument/2006/relationships/notesMaster" Target="/ppt/notesMasters/notesMaster1.xml" Id="R39bfaf55a83d41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86ee4b9d884fa9" /><Relationship Type="http://schemas.openxmlformats.org/officeDocument/2006/relationships/notesMaster" Target="/ppt/notesMasters/notesMaster1.xml" Id="R77e8cd7000044ce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084041e5734883" /><Relationship Type="http://schemas.openxmlformats.org/officeDocument/2006/relationships/notesMaster" Target="/ppt/notesMasters/notesMaster1.xml" Id="Rfc614d77dc4d47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4f7f18a5bf4d4b" /><Relationship Type="http://schemas.openxmlformats.org/officeDocument/2006/relationships/notesMaster" Target="/ppt/notesMasters/notesMaster1.xml" Id="R691f1aab1adc4c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0ff934f93244a5" /><Relationship Type="http://schemas.openxmlformats.org/officeDocument/2006/relationships/notesMaster" Target="/ppt/notesMasters/notesMaster1.xml" Id="Rd6239a8038ab48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413d40207f4199" /><Relationship Type="http://schemas.openxmlformats.org/officeDocument/2006/relationships/notesMaster" Target="/ppt/notesMasters/notesMaster1.xml" Id="R8e5ff65865c145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522325c3d84faa" /><Relationship Type="http://schemas.openxmlformats.org/officeDocument/2006/relationships/notesMaster" Target="/ppt/notesMasters/notesMaster1.xml" Id="R8c2cfb48032a400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815a2926944101" /><Relationship Type="http://schemas.openxmlformats.org/officeDocument/2006/relationships/notesMaster" Target="/ppt/notesMasters/notesMaster1.xml" Id="R3ddf84dc50a74d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e136bf5d634a37" /><Relationship Type="http://schemas.openxmlformats.org/officeDocument/2006/relationships/notesMaster" Target="/ppt/notesMasters/notesMaster1.xml" Id="R7d52027e178b4f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c42a25b0684ba2" /><Relationship Type="http://schemas.openxmlformats.org/officeDocument/2006/relationships/notesMaster" Target="/ppt/notesMasters/notesMaster1.xml" Id="R2101e328ad7349b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f142ef1b7b84a8e" /><Relationship Type="http://schemas.openxmlformats.org/officeDocument/2006/relationships/notesMaster" Target="/ppt/notesMasters/notesMaster1.xml" Id="R613be88dbc5f441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dc6c8c5c004b0b" /><Relationship Type="http://schemas.openxmlformats.org/officeDocument/2006/relationships/notesMaster" Target="/ppt/notesMasters/notesMaster1.xml" Id="R59d451aa8f58411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f807413f69478e" /><Relationship Type="http://schemas.openxmlformats.org/officeDocument/2006/relationships/notesMaster" Target="/ppt/notesMasters/notesMaster1.xml" Id="R9afe770351bd471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460dc3d1b6a4a6b" /><Relationship Type="http://schemas.openxmlformats.org/officeDocument/2006/relationships/notesMaster" Target="/ppt/notesMasters/notesMaster1.xml" Id="Rb8d66cf280f24b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67b56aa75694e7c" /><Relationship Type="http://schemas.openxmlformats.org/officeDocument/2006/relationships/notesMaster" Target="/ppt/notesMasters/notesMaster1.xml" Id="Rc1869c5e8165472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382914ee7a24c4f" /><Relationship Type="http://schemas.openxmlformats.org/officeDocument/2006/relationships/notesMaster" Target="/ppt/notesMasters/notesMaster1.xml" Id="R49359a029ffc41a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147d6c749534a3f" /><Relationship Type="http://schemas.openxmlformats.org/officeDocument/2006/relationships/notesMaster" Target="/ppt/notesMasters/notesMaster1.xml" Id="R39567ab223e646a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e03b75e7f6483e" /><Relationship Type="http://schemas.openxmlformats.org/officeDocument/2006/relationships/notesMaster" Target="/ppt/notesMasters/notesMaster1.xml" Id="R766d6f5efe5248b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1f2b626e28248a5" /><Relationship Type="http://schemas.openxmlformats.org/officeDocument/2006/relationships/notesMaster" Target="/ppt/notesMasters/notesMaster1.xml" Id="R57d4be1addb04e4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54a0de6075d4630" /><Relationship Type="http://schemas.openxmlformats.org/officeDocument/2006/relationships/notesMaster" Target="/ppt/notesMasters/notesMaster1.xml" Id="R51ff2d8054fa47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9582d2b96ce40d6" /><Relationship Type="http://schemas.openxmlformats.org/officeDocument/2006/relationships/notesMaster" Target="/ppt/notesMasters/notesMaster1.xml" Id="Ra3fb448d973a43c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5706abfdbbc475c" /><Relationship Type="http://schemas.openxmlformats.org/officeDocument/2006/relationships/notesMaster" Target="/ppt/notesMasters/notesMaster1.xml" Id="R267c92e7ac0c48a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7f9f624820d47bd" /><Relationship Type="http://schemas.openxmlformats.org/officeDocument/2006/relationships/notesMaster" Target="/ppt/notesMasters/notesMaster1.xml" Id="R8128873222c542f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406b9e7159142fd" /><Relationship Type="http://schemas.openxmlformats.org/officeDocument/2006/relationships/notesMaster" Target="/ppt/notesMasters/notesMaster1.xml" Id="Rdc76c0db48bd4b6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4bccedecfc49ff" /><Relationship Type="http://schemas.openxmlformats.org/officeDocument/2006/relationships/notesMaster" Target="/ppt/notesMasters/notesMaster1.xml" Id="Rff53626859c3452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819916abbda40ab" /><Relationship Type="http://schemas.openxmlformats.org/officeDocument/2006/relationships/notesMaster" Target="/ppt/notesMasters/notesMaster1.xml" Id="R9d31a42f67c44f3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8d5ea7091c644d4" /><Relationship Type="http://schemas.openxmlformats.org/officeDocument/2006/relationships/notesMaster" Target="/ppt/notesMasters/notesMaster1.xml" Id="R799adc514157443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739426c77384a0d" /><Relationship Type="http://schemas.openxmlformats.org/officeDocument/2006/relationships/notesMaster" Target="/ppt/notesMasters/notesMaster1.xml" Id="Rd5f059263f85435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cf4d66ceda6402c" /><Relationship Type="http://schemas.openxmlformats.org/officeDocument/2006/relationships/notesMaster" Target="/ppt/notesMasters/notesMaster1.xml" Id="Rd7d280c9a688443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a7c2134fabc4c09" /><Relationship Type="http://schemas.openxmlformats.org/officeDocument/2006/relationships/notesMaster" Target="/ppt/notesMasters/notesMaster1.xml" Id="R82f6053cc764432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f43abdc77a541f1" /><Relationship Type="http://schemas.openxmlformats.org/officeDocument/2006/relationships/notesMaster" Target="/ppt/notesMasters/notesMaster1.xml" Id="Rad15d6a529e2440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253cee7c41f458d" /><Relationship Type="http://schemas.openxmlformats.org/officeDocument/2006/relationships/notesMaster" Target="/ppt/notesMasters/notesMaster1.xml" Id="R8ae5890b87f04aa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844f7af76d24f36" /><Relationship Type="http://schemas.openxmlformats.org/officeDocument/2006/relationships/notesMaster" Target="/ppt/notesMasters/notesMaster1.xml" Id="R0f30134bfbfa4e4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5deb4058eba40c1" /><Relationship Type="http://schemas.openxmlformats.org/officeDocument/2006/relationships/notesMaster" Target="/ppt/notesMasters/notesMaster1.xml" Id="R96af7410ab644f2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9e551421f26443f" /><Relationship Type="http://schemas.openxmlformats.org/officeDocument/2006/relationships/notesMaster" Target="/ppt/notesMasters/notesMaster1.xml" Id="Ra56d6a6b2c7a4d0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7731c0f72a147dc" /><Relationship Type="http://schemas.openxmlformats.org/officeDocument/2006/relationships/notesMaster" Target="/ppt/notesMasters/notesMaster1.xml" Id="Rf97cd51dd75343b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ef80ada36934f8a" /><Relationship Type="http://schemas.openxmlformats.org/officeDocument/2006/relationships/notesMaster" Target="/ppt/notesMasters/notesMaster1.xml" Id="R9493f19ad64a456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cc69dc94d4e44ca" /><Relationship Type="http://schemas.openxmlformats.org/officeDocument/2006/relationships/notesMaster" Target="/ppt/notesMasters/notesMaster1.xml" Id="R574e3edf8f3f4c8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d34b8df6e2f4556" /><Relationship Type="http://schemas.openxmlformats.org/officeDocument/2006/relationships/notesMaster" Target="/ppt/notesMasters/notesMaster1.xml" Id="Rfab6bf769894466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7d985dc5f56843fd" /><Relationship Type="http://schemas.openxmlformats.org/officeDocument/2006/relationships/notesMaster" Target="/ppt/notesMasters/notesMaster1.xml" Id="R941192a5833646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199ec8f60c45f9" /><Relationship Type="http://schemas.openxmlformats.org/officeDocument/2006/relationships/image" Target="/ppt/media/image.png" Id="R06260cd336364c3d" /><Relationship Type="http://schemas.openxmlformats.org/officeDocument/2006/relationships/image" Target="/ppt/media/image2.png" Id="R29110d2aaef74de3" /><Relationship Type="http://schemas.openxmlformats.org/officeDocument/2006/relationships/image" Target="/ppt/media/image.jpeg" Id="Rbc2b20ffa7354d7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72776e78794aa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6260cd336364c3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9110d2aaef74de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b20ffa7354d7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a32372f9814a4e" /><Relationship Type="http://schemas.openxmlformats.org/officeDocument/2006/relationships/slideLayout" Target="/ppt/slideLayouts/slideLayout1.xml" Id="Ra23ba71f6768442a" /><Relationship Type="http://schemas.openxmlformats.org/officeDocument/2006/relationships/slideLayout" Target="/ppt/slideLayouts/slideLayout2.xml" Id="R11649ff3155d489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3ba71f6768442a"/>
    <p:sldLayoutId xmlns:r="http://schemas.openxmlformats.org/officeDocument/2006/relationships" id="2147483650" r:id="R11649ff3155d489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3e3e2f5282485c" /><Relationship Type="http://schemas.openxmlformats.org/officeDocument/2006/relationships/notesSlide" Target="/ppt/notesSlides/notesSlide1.xml" Id="Rf57232cd64cd49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96802ada744735" /><Relationship Type="http://schemas.openxmlformats.org/officeDocument/2006/relationships/notesSlide" Target="/ppt/notesSlides/notesSlide2.xml" Id="R00361624f7fc45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5176b1cca94881" /><Relationship Type="http://schemas.openxmlformats.org/officeDocument/2006/relationships/notesSlide" Target="/ppt/notesSlides/notesSlide3.xml" Id="R04d2ae7544134c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40eedc5e54494c" /><Relationship Type="http://schemas.openxmlformats.org/officeDocument/2006/relationships/notesSlide" Target="/ppt/notesSlides/notesSlide4.xml" Id="Rf7072cb3f0ed40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8002bb19b74268" /><Relationship Type="http://schemas.openxmlformats.org/officeDocument/2006/relationships/notesSlide" Target="/ppt/notesSlides/notesSlide5.xml" Id="R3d102b5b752e49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6d96940af44177" /><Relationship Type="http://schemas.openxmlformats.org/officeDocument/2006/relationships/notesSlide" Target="/ppt/notesSlides/notesSlide6.xml" Id="R3b3d458d169b40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819a29d8614b72" /><Relationship Type="http://schemas.openxmlformats.org/officeDocument/2006/relationships/notesSlide" Target="/ppt/notesSlides/notesSlide7.xml" Id="R2731a9ca98f4410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445e1e0d4e4f60" /><Relationship Type="http://schemas.openxmlformats.org/officeDocument/2006/relationships/notesSlide" Target="/ppt/notesSlides/notesSlide8.xml" Id="Rdec573c8513446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fcbe973275444b" /><Relationship Type="http://schemas.openxmlformats.org/officeDocument/2006/relationships/notesSlide" Target="/ppt/notesSlides/notesSlide9.xml" Id="Rb3a51f42a57d45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e8129665034e7f" /><Relationship Type="http://schemas.openxmlformats.org/officeDocument/2006/relationships/notesSlide" Target="/ppt/notesSlides/notesSlide10.xml" Id="R6598c5f515284f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51989f0b6448c5" /><Relationship Type="http://schemas.openxmlformats.org/officeDocument/2006/relationships/notesSlide" Target="/ppt/notesSlides/notesSlide11.xml" Id="Ra5ad00ac6eaf44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c0b9c04bc84658" /><Relationship Type="http://schemas.openxmlformats.org/officeDocument/2006/relationships/notesSlide" Target="/ppt/notesSlides/notesSlide12.xml" Id="Rd657ab41730147e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0c13d5bbe5451a" /><Relationship Type="http://schemas.openxmlformats.org/officeDocument/2006/relationships/notesSlide" Target="/ppt/notesSlides/notesSlide13.xml" Id="Red5bf375a0d147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e74bb72d5e49bb" /><Relationship Type="http://schemas.openxmlformats.org/officeDocument/2006/relationships/notesSlide" Target="/ppt/notesSlides/notesSlide14.xml" Id="R0212a71e5afb48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df2d9bfde446b6" /><Relationship Type="http://schemas.openxmlformats.org/officeDocument/2006/relationships/notesSlide" Target="/ppt/notesSlides/notesSlide15.xml" Id="Rf798c0dd067c447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d2692900924a42" /><Relationship Type="http://schemas.openxmlformats.org/officeDocument/2006/relationships/notesSlide" Target="/ppt/notesSlides/notesSlide16.xml" Id="Rda451fc975464cd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1ac238645b4f9a" /><Relationship Type="http://schemas.openxmlformats.org/officeDocument/2006/relationships/notesSlide" Target="/ppt/notesSlides/notesSlide17.xml" Id="Rd0f377d9e3f1455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4f599ee436422c" /><Relationship Type="http://schemas.openxmlformats.org/officeDocument/2006/relationships/notesSlide" Target="/ppt/notesSlides/notesSlide18.xml" Id="Rdc935c8fa82343b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39db9195a54a42" /><Relationship Type="http://schemas.openxmlformats.org/officeDocument/2006/relationships/notesSlide" Target="/ppt/notesSlides/notesSlide19.xml" Id="Ra4b26a200a8441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9b989ec0c04cd1" /><Relationship Type="http://schemas.openxmlformats.org/officeDocument/2006/relationships/notesSlide" Target="/ppt/notesSlides/notesSlide20.xml" Id="R261c7f56272d40b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e26581b8f495c" /><Relationship Type="http://schemas.openxmlformats.org/officeDocument/2006/relationships/notesSlide" Target="/ppt/notesSlides/notesSlide21.xml" Id="Rad8728d8938741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9332db8e584e0d" /><Relationship Type="http://schemas.openxmlformats.org/officeDocument/2006/relationships/notesSlide" Target="/ppt/notesSlides/notesSlide22.xml" Id="R8fcf7f4585cc4cf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9fc8ae14894d39" /><Relationship Type="http://schemas.openxmlformats.org/officeDocument/2006/relationships/notesSlide" Target="/ppt/notesSlides/notesSlide23.xml" Id="R73e2a52ccb0b4de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767bac44f5466e" /><Relationship Type="http://schemas.openxmlformats.org/officeDocument/2006/relationships/notesSlide" Target="/ppt/notesSlides/notesSlide24.xml" Id="R0a4452a635ac46f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21e1901fda4c1e" /><Relationship Type="http://schemas.openxmlformats.org/officeDocument/2006/relationships/notesSlide" Target="/ppt/notesSlides/notesSlide25.xml" Id="R4ec8195f31ae4cb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fbe441852a43dd" /><Relationship Type="http://schemas.openxmlformats.org/officeDocument/2006/relationships/notesSlide" Target="/ppt/notesSlides/notesSlide26.xml" Id="R52af057c456f489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2f39f2551a4f66" /><Relationship Type="http://schemas.openxmlformats.org/officeDocument/2006/relationships/notesSlide" Target="/ppt/notesSlides/notesSlide27.xml" Id="R149ba0d663c84d0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1b674b7e3c47c9" /><Relationship Type="http://schemas.openxmlformats.org/officeDocument/2006/relationships/notesSlide" Target="/ppt/notesSlides/notesSlide28.xml" Id="Ra5f7aa7b00ba448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593e9a23a24572" /><Relationship Type="http://schemas.openxmlformats.org/officeDocument/2006/relationships/notesSlide" Target="/ppt/notesSlides/notesSlide29.xml" Id="Rda835236be744c5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8d5b7ba1ba47bf" /><Relationship Type="http://schemas.openxmlformats.org/officeDocument/2006/relationships/notesSlide" Target="/ppt/notesSlides/notesSlide30.xml" Id="R8ba6090ac8344d8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c04b6b38834862" /><Relationship Type="http://schemas.openxmlformats.org/officeDocument/2006/relationships/notesSlide" Target="/ppt/notesSlides/notesSlide31.xml" Id="R0f409b3160f64de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f977e65c2c4c2d" /><Relationship Type="http://schemas.openxmlformats.org/officeDocument/2006/relationships/notesSlide" Target="/ppt/notesSlides/notesSlide32.xml" Id="Re6dc0c2d6ee9466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896e699ab04ceb" /><Relationship Type="http://schemas.openxmlformats.org/officeDocument/2006/relationships/notesSlide" Target="/ppt/notesSlides/notesSlide33.xml" Id="Rb14e194800ad41b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ac9998c06c48a2" /><Relationship Type="http://schemas.openxmlformats.org/officeDocument/2006/relationships/notesSlide" Target="/ppt/notesSlides/notesSlide34.xml" Id="Rc6835bb2598a434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c9c41fe7c14452" /><Relationship Type="http://schemas.openxmlformats.org/officeDocument/2006/relationships/notesSlide" Target="/ppt/notesSlides/notesSlide35.xml" Id="R7247461e8014416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1eb01c9bc24c19" /><Relationship Type="http://schemas.openxmlformats.org/officeDocument/2006/relationships/notesSlide" Target="/ppt/notesSlides/notesSlide36.xml" Id="R89b19e38966a442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58da96752418b" /><Relationship Type="http://schemas.openxmlformats.org/officeDocument/2006/relationships/notesSlide" Target="/ppt/notesSlides/notesSlide37.xml" Id="R2fd7bc8182f142b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c4deae058c464f" /><Relationship Type="http://schemas.openxmlformats.org/officeDocument/2006/relationships/notesSlide" Target="/ppt/notesSlides/notesSlide38.xml" Id="R54d5d805003b4a5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f9d841804f414e" /><Relationship Type="http://schemas.openxmlformats.org/officeDocument/2006/relationships/notesSlide" Target="/ppt/notesSlides/notesSlide39.xml" Id="R490641377bb142e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4f0e85d9946fa" /><Relationship Type="http://schemas.openxmlformats.org/officeDocument/2006/relationships/notesSlide" Target="/ppt/notesSlides/notesSlide40.xml" Id="Ree435a2e6ebb42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耶利米書第49章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Jeremiah 49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  |  Jeremiah 49:1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論亞捫人。耶和華如此說： 以色列沒有兒子嗎？ 沒有後嗣嗎？ 瑪勒堪為何得迦得之地為業呢？ 屬他的民為何住其中的城邑呢？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the Ammonites, thus saith the LORD; Hath Israel no sons? hath he no heir? why then doth their king inherit Gad, and his people dwell in his cities?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  |  Jeremiah 49:2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日子將到，我必使人聽見打仗的喊聲， 是攻擊亞捫人拉巴的喊聲。 拉巴要成為亂堆； 屬她的鄉村要被火焚燒。 先前得以色列地為業的， 此時以色列倒要得他們的地為業。 這是耶和華說的。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Therefore, behold, the days come, saith the LORD, that I will cause an alarm of war to be heard in Rabbah of the Ammonites; and it shall be a desolate heap, and her daughters shall be burned with fire: then shall Israel be heir unto them that were his heirs,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  |  Jeremiah 49:3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希實本哪，你要哀號， 因為愛地變為荒場。 拉巴的居民哪，要呼喊， 以麻布束腰； 要哭號，在籬笆中跑來跑去； 因瑪勒堪和屬他的祭司、 首領要一同被擄去。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Howl, O Heshbon, for Ai is spoiled: cry, ye daughters of Rabbah, gird you with sackcloth; lament, and run to and fro by the hedges; for their king shall go into captivity, and his priests and his princes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49:4  |  Jeremiah 49:4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背道的民哪， 你們為何因有山谷， 就是水流的山谷誇張呢？ 為何倚靠財寶[說]： 誰能來到我們這裏呢？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gloriest thou in the valleys, thy flowing valley, O backsliding daughter? that trusted in her treasures, saying, Who shall come unto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49:5  |  Jeremiah 49:5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主－萬軍之耶和華說： 我要使恐嚇從四圍的人中臨到你們； 你們必被趕出， 各人一直前往， 沒有人收聚逃民。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will bring a fear upon thee, saith the Lord GOD of hosts, from all those that be about thee; and ye shall be driven out every man right forth; and none shall gather up him that wandereth.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49:6  |  Jeremiah 49:6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後來我還要使被擄的亞捫人歸回。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afterward I will bring again the captivity of the children of Ammon,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49:7  |  Jeremiah 49:7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論以東。萬軍之耶和華如此說： 提幔中再沒有智慧嗎？ 明哲人不再有謀略嗎？ 他們的智慧盡歸無有嗎？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Edom, thus saith the LORD of hosts; Is wisdom no more in Teman? is counsel perished from the prudent? is their wisdom vanished?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49:8  |  Jeremiah 49:8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底但的居民哪，要轉身逃跑， 住在深密處； 因為我向以掃追討的時候， 必使災殃臨到他。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Flee ye, turn back, dwell deep, O inhabitants of Dedan; for I will bring the calamity of Esau upon him, the time that I will visit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49:9  |  Jeremiah 49:9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摘葡萄的若來到他那裏， 豈不剩下些葡萄呢？ 盜賊若夜間而來， 豈不毀壞直到夠了呢？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grapegatherers come to thee, would they not leave some gleaning grapes? if thieves by night, they will destroy till they have enough.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49:10  |  Jeremiah 49:10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我卻使以掃赤露， 顯出他的隱密處； 他不能自藏。 他的後裔、弟兄、鄰舍盡都滅絕； 他也歸於無有。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have made Esau bare, I have uncovered his secret places, and he shall not be able to hide himself: his seed is spoiled, and his brethren, and his neighbours, and he is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49:11  |  Jeremiah 49:11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你撇下孤兒，我必保全他們的命； 你的寡婦可以倚靠我。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Leave thy fatherless children, I will preserve them alive; and let thy widows trust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49:12  |  Jeremiah 49:12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耶和華如此說：「原不該喝那杯的一定要喝。你能盡免刑罰嗎？你必不能免，一定要喝！」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LORD; Behold, they whose judgment was not to drink of the cup have assuredly drunken; and art thou he that shall altogether go unpunished? thou shalt not go unpunished, but thou shalt surely drink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49:13  |  Jeremiah 49:13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耶和華說：「我指着自己起誓，波斯拉必令人驚駭、羞辱、咒詛，並且荒涼。她的一切城邑必變為永遠的荒場。」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sworn by myself, saith the LORD, that Bozrah shall become a desolation, a reproach, a waste, and a curse; and all the cities thereof shall be perpetual wastes.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49:14  |  Jeremiah 49:14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我從耶和華那裏聽見信息， 並有使者被差往列國去，[說]： 你們聚集來攻擊以東， 要起來爭戰。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heard a rumour from the LORD, and an ambassador is sent unto the heathen, saying, Gather ye together, and come against her, and rise up to the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49:15  |  Jeremiah 49:15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我使你在列國中為最小， 在世人中被藐視。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I will make thee small among the heathen, and despised among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49:16  |  Jeremiah 49:16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住在山穴中據守山頂的啊， 論到你的威嚇， 你因心中的狂傲自欺； 你雖如大鷹高高搭窩， 我卻從那裏拉下你來。 這是耶和華說的。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terribleness hath deceived thee, and the pride of thine heart, O thou that dwellest in the clefts of the rock, that holdest the height of the hill: though thou shouldest make thy nest as high as the eagle, I will bring thee down from thence,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49:17  |  Jeremiah 49:17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「以東必令人驚駭；凡經過的人就受驚駭，又因她一切的災禍嗤笑。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Edom shall be a desolation: every one that goeth by it shall be astonished, and shall hiss at all the plagues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49:18  |  Jeremiah 49:18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耶和華說：必無人住在那裏，也無人在其中寄居，要像所多瑪、蛾摩拉，和鄰近的城邑傾覆的時候一樣。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in the overthrow of Sodom and Gomorrah and the neighbour cities thereof, saith the LORD, no man shall abide there, neither shall a son of man dwell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49:19  |  Jeremiah 49:19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仇敵必像獅子從約旦河邊的叢林上來，攻擊堅固的居所。轉眼之間，我要使以東人逃跑，離開這地。誰蒙揀選，我就派誰治理這地。誰能比我呢？誰能給我定規日期呢？有何牧人能在我面前站立得住呢？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49:20  |  Jeremiah 49:20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你們要聽耶和華攻擊以東所說的謀略和他攻擊提幔居民所定的旨意。仇敵定要將他們群眾微弱的拉去，定要使他們的居所荒涼。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hear the counsel of the LORD, that he hath taken against Edom; and his purposes, that he hath purposed against the inhabitants of Teman: Surely the least of the flock shall draw them out: surely he shall make their habitations desolate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49:21  |  Jeremiah 49:21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因他們仆倒的聲音，地就震動。人在紅海那裏必聽見呼喊的聲音。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earth is moved at the noise of their fall, at the cry the noise thereof was heard in the Red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49:22  |  Jeremiah 49:22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仇敵必如大鷹飛起，展開翅膀攻擊波斯拉。到那日，以東的勇士心中疼痛如臨產的婦人。」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shall come up and fly as the eagle, and spread his wings over Bozrah: and at that day shall the heart of the mighty men of Edom be as the heart of a woman in her pangs.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49:23  |  Jeremiah 49:23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論大馬士革。 哈馬和亞珥拔蒙羞， 因他們聽見凶惡的信息就消化了。 海上有憂愁，不得平靜。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Damascus. Hamath is confounded, and Arpad: for they have heard evil tidings: they are fainthearted; there is sorrow on the sea; it cannot be quiet.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49:24  |  Jeremiah 49:24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大馬士革發軟，轉身逃跑。 戰兢將她捉住； 痛苦憂愁將她抓住， 如產難的婦人一樣。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Damascus is waxed feeble, and turneth herself to flee, and fear hath seized on her: anguish and sorrows have taken her, as a woman in travail.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49:25  |  Jeremiah 49:25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我所喜樂可稱讚的城， 為何被撇棄了呢？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is the city of praise not left, the city of my joy!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49:26  |  Jeremiah 49:26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她的少年人必仆倒在街上； 當那日，一切兵丁必默默無聲。 這是萬軍之耶和華說的。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her young men shall fall in her streets, and all the men of war shall be cut off in that day, saith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49:27  |  Jeremiah 49:27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我必在大馬士革城中使火着起， 燒滅便‧哈達的宮殿。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kindle a fire in the wall of Damascus, and it shall consume the palaces of Ben-hadad.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49:28  |  Jeremiah 49:28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論巴比倫王尼布甲尼撒所攻打的基達和夏瑣的諸國。耶和華如此說： 迦勒底人哪，起來上基達去， 毀滅東方人。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Concerning Kedar, and concerning the kingdoms of Hazor, which Nebuchadrezzar king of Babylon shall smite, thus saith the LORD; Arise ye, go up to Kedar, and spoil the men of the 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49:29  |  Jeremiah 49:29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他們的帳棚和羊群都要奪去， 將幔子和一切器皿，並駱駝為自己掠去。 人向他們喊着說： 四圍都有驚嚇。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tents and their flocks shall they take away: they shall take to themselves their curtains, and all their vessels, and their camels; and they shall cry unto them, Fear is on every side.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49:30  |  Jeremiah 49:30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夏瑣的居民哪，要逃奔遠方， 住在深密處； 因為巴比倫王尼布甲尼撒設計謀害你們， 起意攻擊你們。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Flee, get you far off, dwell deep, O ye inhabitants of Hazor, saith the LORD; for Nebuchadrezzar king of Babylon hath taken counsel against you, and hath conceived a purpose against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49:31  |  Jeremiah 49:31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迦勒底人哪，起來！ 上安逸無慮的居民那裏去； 他們是無門無閂、獨自居住的。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get you up unto the wealthy nation, that dwelleth without care, saith the LORD, which have neither gates nor bars, which dwell alone.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49:32  |  Jeremiah 49:32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他們的駱駝必成為掠物； 他們眾多的牲畜必成為擄物。 我必將剃周圍[頭髮]的人分散四方， 使災殃從四圍臨到他們。 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camels shall be a booty, and the multitude of their cattle a spoil: and I will scatter into all winds them that are in the utmost corners; and I will bring their calamity from all sides thereof,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49:33  |  Jeremiah 49:33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夏瑣必成為野狗的住處， 永遠淒涼； 必無人住在那裏， 也無人在其中寄居。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Hazor shall be a dwelling for dragons, and a desolation for ever: there shall no man abide there, nor any son of man dwell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49:34  |  Jeremiah 49:34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猶大王西底家登基的時候，耶和華論以攔的話臨到先知耶利米說：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 of the LORD that came to Jeremiah the prophet against Elam in the beginning of the reign of Zedekiah king of Judah,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49:35  |  Jeremiah 49:35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「萬軍之耶和華如此說：我必折斷以攔人的弓，就是他們為首的權力。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of hosts; Behold, I will break the bow of Elam, the chief of their might.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49:36  |  Jeremiah 49:36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我要使四風從天的四方颳來，臨到以攔人，將他們分散四方。這被趕散的人沒有一國不到的。」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upon Elam will I bring the four winds from the four quarters of heaven, and will scatter them toward all those winds; and there shall be no nation whither the outcasts of Elam shall not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49:37  |  Jeremiah 49:37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耶和華說：「我必使以攔人在仇敵和尋索其命的人面前驚惶；我也必使災禍，就是我的烈怒臨到他們，又必使刀劍追殺他們，直到將他們滅盡。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cause Elam to be dismayed before their enemies, and before them that seek their life: and I will bring evil upon them, even my fierce anger, saith the LORD; and I will send the sword after them, till I have consumed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49:38  |  Jeremiah 49:38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我要在以攔設立我的寶座，從那裏除滅君王和首領。這是耶和華說的。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set my throne in Elam, and will destroy from thence the king and the princes,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49:39  |  Jeremiah 49:39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「到末後，我還要使被擄的以攔人歸回。這是耶和華說的。」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it shall come to pass in the latter days, that I will bring again the captivity of Elam,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2026-08-30T04:08:48.3420000Z</dcterms:created>
  <dcterms:modified xsi:type="dcterms:W3CDTF">2026-08-30T04:08:48.3420000Z</dcterms:modified>
</coreProperties>
</file>