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97366d2f52453d" /><Relationship Type="http://schemas.openxmlformats.org/officeDocument/2006/relationships/extended-properties" Target="/docProps/app.xml" Id="Raa922b2740a04960" /><Relationship Type="http://schemas.openxmlformats.org/officeDocument/2006/relationships/officeDocument" Target="/ppt/presentation.xml" Id="Rcba5747806b84a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ef875612f934483"/>
  </p:sldMasterIdLst>
  <p:notesMasterIdLst>
    <p:notesMasterId xmlns:r="http://schemas.openxmlformats.org/officeDocument/2006/relationships" r:id="Re5bf8d22cf934e80"/>
  </p:notesMasterIdLst>
  <p:sldIdLst>
    <p:sldId xmlns:r="http://schemas.openxmlformats.org/officeDocument/2006/relationships" id="256" r:id="Re3d88113afea42e5"/>
    <p:sldId xmlns:r="http://schemas.openxmlformats.org/officeDocument/2006/relationships" id="257" r:id="Rbfeb3d4800cb4636"/>
    <p:sldId xmlns:r="http://schemas.openxmlformats.org/officeDocument/2006/relationships" id="258" r:id="R9826e7b77bc34b09"/>
    <p:sldId xmlns:r="http://schemas.openxmlformats.org/officeDocument/2006/relationships" id="259" r:id="R8bfa18beee414f42"/>
    <p:sldId xmlns:r="http://schemas.openxmlformats.org/officeDocument/2006/relationships" id="260" r:id="R39b5e36cd1ef41f6"/>
    <p:sldId xmlns:r="http://schemas.openxmlformats.org/officeDocument/2006/relationships" id="261" r:id="Ra2698f2538574a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ab982bd76b4517" /><Relationship Type="http://schemas.openxmlformats.org/officeDocument/2006/relationships/slideMaster" Target="/ppt/slideMasters/slideMaster1.xml" Id="R2ef875612f934483" /><Relationship Type="http://schemas.openxmlformats.org/officeDocument/2006/relationships/notesMaster" Target="/ppt/notesMasters/notesMaster1.xml" Id="Re5bf8d22cf934e80" /><Relationship Type="http://schemas.openxmlformats.org/officeDocument/2006/relationships/presProps" Target="/ppt/presProps.xml" Id="R70e5b9dee2c14832" /><Relationship Type="http://schemas.openxmlformats.org/officeDocument/2006/relationships/tableStyles" Target="/ppt/tableStyles.xml" Id="Rf553eb47e82a4b10" /><Relationship Type="http://schemas.openxmlformats.org/officeDocument/2006/relationships/slide" Target="/ppt/slides/slide1.xml" Id="Re3d88113afea42e5" /><Relationship Type="http://schemas.openxmlformats.org/officeDocument/2006/relationships/slide" Target="/ppt/slides/slide2.xml" Id="Rbfeb3d4800cb4636" /><Relationship Type="http://schemas.openxmlformats.org/officeDocument/2006/relationships/slide" Target="/ppt/slides/slide3.xml" Id="R9826e7b77bc34b09" /><Relationship Type="http://schemas.openxmlformats.org/officeDocument/2006/relationships/slide" Target="/ppt/slides/slide4.xml" Id="R8bfa18beee414f42" /><Relationship Type="http://schemas.openxmlformats.org/officeDocument/2006/relationships/slide" Target="/ppt/slides/slide5.xml" Id="R39b5e36cd1ef41f6" /><Relationship Type="http://schemas.openxmlformats.org/officeDocument/2006/relationships/slide" Target="/ppt/slides/slide6.xml" Id="Ra2698f2538574a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e7c16e37e641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0530ff5909e4594" /><Relationship Type="http://schemas.openxmlformats.org/officeDocument/2006/relationships/notesMaster" Target="/ppt/notesMasters/notesMaster1.xml" Id="R499e1e820e464f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69c5a74d2649f3" /><Relationship Type="http://schemas.openxmlformats.org/officeDocument/2006/relationships/notesMaster" Target="/ppt/notesMasters/notesMaster1.xml" Id="R1c0c9711d71d4c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b29262efb34adb" /><Relationship Type="http://schemas.openxmlformats.org/officeDocument/2006/relationships/notesMaster" Target="/ppt/notesMasters/notesMaster1.xml" Id="Rd1a150fc853c4b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dc4a7df8a84b1c" /><Relationship Type="http://schemas.openxmlformats.org/officeDocument/2006/relationships/notesMaster" Target="/ppt/notesMasters/notesMaster1.xml" Id="R92b5a349e2f143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db7caee12e64ec1" /><Relationship Type="http://schemas.openxmlformats.org/officeDocument/2006/relationships/notesMaster" Target="/ppt/notesMasters/notesMaster1.xml" Id="R22d1cc7e183a4d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93c0caf80342a6" /><Relationship Type="http://schemas.openxmlformats.org/officeDocument/2006/relationships/notesMaster" Target="/ppt/notesMasters/notesMaster1.xml" Id="Rbd2db2b039494e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310ba9fee04499" /><Relationship Type="http://schemas.openxmlformats.org/officeDocument/2006/relationships/image" Target="/ppt/media/image.png" Id="Re0f4ede90f5e47e1" /><Relationship Type="http://schemas.openxmlformats.org/officeDocument/2006/relationships/image" Target="/ppt/media/image2.png" Id="Rba32b39139d64b76" /><Relationship Type="http://schemas.openxmlformats.org/officeDocument/2006/relationships/image" Target="/ppt/media/image.jpeg" Id="R83dbf2e4ea834e8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efe916467b400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0f4ede90f5e47e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a32b39139d64b7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dbf2e4ea834e8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a197308e564cfb" /><Relationship Type="http://schemas.openxmlformats.org/officeDocument/2006/relationships/slideLayout" Target="/ppt/slideLayouts/slideLayout1.xml" Id="R2c889489d71e424d" /><Relationship Type="http://schemas.openxmlformats.org/officeDocument/2006/relationships/slideLayout" Target="/ppt/slideLayouts/slideLayout2.xml" Id="R530a9987cf464c8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889489d71e424d"/>
    <p:sldLayoutId xmlns:r="http://schemas.openxmlformats.org/officeDocument/2006/relationships" id="2147483650" r:id="R530a9987cf464c8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1a9692b6314752" /><Relationship Type="http://schemas.openxmlformats.org/officeDocument/2006/relationships/notesSlide" Target="/ppt/notesSlides/notesSlide1.xml" Id="R4c453ff3938542a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c9f0c0c353465d" /><Relationship Type="http://schemas.openxmlformats.org/officeDocument/2006/relationships/notesSlide" Target="/ppt/notesSlides/notesSlide2.xml" Id="R83ef58fe1ff94b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59bc6ca19d48e7" /><Relationship Type="http://schemas.openxmlformats.org/officeDocument/2006/relationships/notesSlide" Target="/ppt/notesSlides/notesSlide3.xml" Id="R2d1fa05156434d6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b41ffd9e334ae0" /><Relationship Type="http://schemas.openxmlformats.org/officeDocument/2006/relationships/notesSlide" Target="/ppt/notesSlides/notesSlide4.xml" Id="Rd94b50608ba54f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840e6e558d41a2" /><Relationship Type="http://schemas.openxmlformats.org/officeDocument/2006/relationships/notesSlide" Target="/ppt/notesSlides/notesSlide5.xml" Id="R72cd8ccb74504b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e88332a828416f" /><Relationship Type="http://schemas.openxmlformats.org/officeDocument/2006/relationships/notesSlide" Target="/ppt/notesSlides/notesSlide6.xml" Id="R8546e6212d3b44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15:1  |  Psalms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耶和華啊，誰能寄居你的帳幕？ 誰能住在你的聖山？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LORD, who shall abide in thy tabernacle? who shall dwell in thy holy hill?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15:2  |  Psalms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就是行為正直、做事公義、 心裏說實話的人。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walketh uprightly, and worketh righteousness, and speaketh the truth in his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15:3  |  Psalms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他不以舌頭讒謗人， 不惡待朋友， 也不隨夥毀謗鄰里。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backbiteth not with his tongue, nor doeth evil to his neighbour, nor taketh up a reproach against his neighbour.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15:4  |  Psalms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他眼中藐視匪類， 卻尊重那敬畏耶和華的人。 他發了誓，雖然自己吃虧也不更改。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whose eyes a vile person is contemned; but he honoureth them that fear the LORD. He that sweareth to his own hurt, and changeth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15:5  |  Psalms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他不放債取利， 不受賄賂以害無辜。 行這些事的人必永不動搖。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putteth not out his money to usury, nor taketh reward against the innocent. He that doeth these things shall never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2026-08-30T04:29:32.6330000Z</dcterms:created>
  <dcterms:modified xsi:type="dcterms:W3CDTF">2026-08-30T04:29:32.6330000Z</dcterms:modified>
</coreProperties>
</file>