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5d97dba6c424e31" /><Relationship Type="http://schemas.openxmlformats.org/officeDocument/2006/relationships/extended-properties" Target="/docProps/app.xml" Id="R9039d9c2f20a4872" /><Relationship Type="http://schemas.openxmlformats.org/officeDocument/2006/relationships/officeDocument" Target="/ppt/presentation.xml" Id="Rb6326b63d4f3456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700bd3823974cf2"/>
  </p:sldMasterIdLst>
  <p:notesMasterIdLst>
    <p:notesMasterId xmlns:r="http://schemas.openxmlformats.org/officeDocument/2006/relationships" r:id="R2ea455d147ff424f"/>
  </p:notesMasterIdLst>
  <p:sldIdLst>
    <p:sldId xmlns:r="http://schemas.openxmlformats.org/officeDocument/2006/relationships" id="256" r:id="R4b03bf3e2c2b4fae"/>
    <p:sldId xmlns:r="http://schemas.openxmlformats.org/officeDocument/2006/relationships" id="257" r:id="Re2cbd1bd31b643b9"/>
    <p:sldId xmlns:r="http://schemas.openxmlformats.org/officeDocument/2006/relationships" id="258" r:id="R17341b49ce5a4433"/>
    <p:sldId xmlns:r="http://schemas.openxmlformats.org/officeDocument/2006/relationships" id="259" r:id="Raceaf7e132a845c7"/>
    <p:sldId xmlns:r="http://schemas.openxmlformats.org/officeDocument/2006/relationships" id="260" r:id="R912f072dfb7b4de0"/>
    <p:sldId xmlns:r="http://schemas.openxmlformats.org/officeDocument/2006/relationships" id="261" r:id="Re71881359b1f431f"/>
    <p:sldId xmlns:r="http://schemas.openxmlformats.org/officeDocument/2006/relationships" id="262" r:id="R11ce0a02e1d14f77"/>
    <p:sldId xmlns:r="http://schemas.openxmlformats.org/officeDocument/2006/relationships" id="263" r:id="Rdf4fe7e7272a4028"/>
    <p:sldId xmlns:r="http://schemas.openxmlformats.org/officeDocument/2006/relationships" id="264" r:id="Rf8b6d8f0f3104c8b"/>
    <p:sldId xmlns:r="http://schemas.openxmlformats.org/officeDocument/2006/relationships" id="265" r:id="R5169ef0df2d348a7"/>
    <p:sldId xmlns:r="http://schemas.openxmlformats.org/officeDocument/2006/relationships" id="266" r:id="R1f469df92c5f45d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f1ea59167db496b" /><Relationship Type="http://schemas.openxmlformats.org/officeDocument/2006/relationships/slideMaster" Target="/ppt/slideMasters/slideMaster1.xml" Id="R3700bd3823974cf2" /><Relationship Type="http://schemas.openxmlformats.org/officeDocument/2006/relationships/notesMaster" Target="/ppt/notesMasters/notesMaster1.xml" Id="R2ea455d147ff424f" /><Relationship Type="http://schemas.openxmlformats.org/officeDocument/2006/relationships/presProps" Target="/ppt/presProps.xml" Id="Re942790461ee4807" /><Relationship Type="http://schemas.openxmlformats.org/officeDocument/2006/relationships/tableStyles" Target="/ppt/tableStyles.xml" Id="R5f1bfa377b804f75" /><Relationship Type="http://schemas.openxmlformats.org/officeDocument/2006/relationships/slide" Target="/ppt/slides/slide1.xml" Id="R4b03bf3e2c2b4fae" /><Relationship Type="http://schemas.openxmlformats.org/officeDocument/2006/relationships/slide" Target="/ppt/slides/slide2.xml" Id="Re2cbd1bd31b643b9" /><Relationship Type="http://schemas.openxmlformats.org/officeDocument/2006/relationships/slide" Target="/ppt/slides/slide3.xml" Id="R17341b49ce5a4433" /><Relationship Type="http://schemas.openxmlformats.org/officeDocument/2006/relationships/slide" Target="/ppt/slides/slide4.xml" Id="Raceaf7e132a845c7" /><Relationship Type="http://schemas.openxmlformats.org/officeDocument/2006/relationships/slide" Target="/ppt/slides/slide5.xml" Id="R912f072dfb7b4de0" /><Relationship Type="http://schemas.openxmlformats.org/officeDocument/2006/relationships/slide" Target="/ppt/slides/slide6.xml" Id="Re71881359b1f431f" /><Relationship Type="http://schemas.openxmlformats.org/officeDocument/2006/relationships/slide" Target="/ppt/slides/slide7.xml" Id="R11ce0a02e1d14f77" /><Relationship Type="http://schemas.openxmlformats.org/officeDocument/2006/relationships/slide" Target="/ppt/slides/slide8.xml" Id="Rdf4fe7e7272a4028" /><Relationship Type="http://schemas.openxmlformats.org/officeDocument/2006/relationships/slide" Target="/ppt/slides/slide9.xml" Id="Rf8b6d8f0f3104c8b" /><Relationship Type="http://schemas.openxmlformats.org/officeDocument/2006/relationships/slide" Target="/ppt/slides/slide10.xml" Id="R5169ef0df2d348a7" /><Relationship Type="http://schemas.openxmlformats.org/officeDocument/2006/relationships/slide" Target="/ppt/slides/slide11.xml" Id="R1f469df92c5f45d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1bd4321a182409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8db56d18c054746" /><Relationship Type="http://schemas.openxmlformats.org/officeDocument/2006/relationships/notesMaster" Target="/ppt/notesMasters/notesMaster1.xml" Id="Rffbe67a8d17d4db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4adf04070e846d8" /><Relationship Type="http://schemas.openxmlformats.org/officeDocument/2006/relationships/notesMaster" Target="/ppt/notesMasters/notesMaster1.xml" Id="R674a65e73b7e4ad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420f669bef849c2" /><Relationship Type="http://schemas.openxmlformats.org/officeDocument/2006/relationships/notesMaster" Target="/ppt/notesMasters/notesMaster1.xml" Id="R8253043f714c4b1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2b6cd512ec24d21" /><Relationship Type="http://schemas.openxmlformats.org/officeDocument/2006/relationships/notesMaster" Target="/ppt/notesMasters/notesMaster1.xml" Id="R54204b8548854ef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3f3d88286f04091" /><Relationship Type="http://schemas.openxmlformats.org/officeDocument/2006/relationships/notesMaster" Target="/ppt/notesMasters/notesMaster1.xml" Id="Ree49e0a55ee948c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337578025dc43a2" /><Relationship Type="http://schemas.openxmlformats.org/officeDocument/2006/relationships/notesMaster" Target="/ppt/notesMasters/notesMaster1.xml" Id="Rb672eff124ad48c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3d3707217b24dbd" /><Relationship Type="http://schemas.openxmlformats.org/officeDocument/2006/relationships/notesMaster" Target="/ppt/notesMasters/notesMaster1.xml" Id="Rf6cfa99e7b3a4ef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2785e5938254a0d" /><Relationship Type="http://schemas.openxmlformats.org/officeDocument/2006/relationships/notesMaster" Target="/ppt/notesMasters/notesMaster1.xml" Id="Rdcfc3fea71f143e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5fbb98a5c6d4517" /><Relationship Type="http://schemas.openxmlformats.org/officeDocument/2006/relationships/notesMaster" Target="/ppt/notesMasters/notesMaster1.xml" Id="R9c62eae4a539423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7342965ddbe4d5c" /><Relationship Type="http://schemas.openxmlformats.org/officeDocument/2006/relationships/notesMaster" Target="/ppt/notesMasters/notesMaster1.xml" Id="R331422f0f79a473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a26a09521a64a81" /><Relationship Type="http://schemas.openxmlformats.org/officeDocument/2006/relationships/notesMaster" Target="/ppt/notesMasters/notesMaster1.xml" Id="R2625c99f87cf466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758c7fc5794a7a" /><Relationship Type="http://schemas.openxmlformats.org/officeDocument/2006/relationships/image" Target="/ppt/media/image.png" Id="R02e00360b2694330" /><Relationship Type="http://schemas.openxmlformats.org/officeDocument/2006/relationships/image" Target="/ppt/media/image2.png" Id="Raee257b138744f15" /><Relationship Type="http://schemas.openxmlformats.org/officeDocument/2006/relationships/image" Target="/ppt/media/image.jpeg" Id="R5496a493832a45a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48b5f09e51478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2e00360b269433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ee257b138744f1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96a493832a45a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ab81a6c7d4d46a0" /><Relationship Type="http://schemas.openxmlformats.org/officeDocument/2006/relationships/slideLayout" Target="/ppt/slideLayouts/slideLayout1.xml" Id="Rb2c060d6a7f54392" /><Relationship Type="http://schemas.openxmlformats.org/officeDocument/2006/relationships/slideLayout" Target="/ppt/slideLayouts/slideLayout2.xml" Id="Rea7a5c6b63d34ae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2c060d6a7f54392"/>
    <p:sldLayoutId xmlns:r="http://schemas.openxmlformats.org/officeDocument/2006/relationships" id="2147483650" r:id="Rea7a5c6b63d34ae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a5af25b0a64ede" /><Relationship Type="http://schemas.openxmlformats.org/officeDocument/2006/relationships/notesSlide" Target="/ppt/notesSlides/notesSlide1.xml" Id="R20bf71c3b73b403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98bf07a9174c04" /><Relationship Type="http://schemas.openxmlformats.org/officeDocument/2006/relationships/notesSlide" Target="/ppt/notesSlides/notesSlide2.xml" Id="Rbff21f0b16204fc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e2e46d79554919" /><Relationship Type="http://schemas.openxmlformats.org/officeDocument/2006/relationships/notesSlide" Target="/ppt/notesSlides/notesSlide3.xml" Id="R374f7cef41b1439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73dffad1fb429a" /><Relationship Type="http://schemas.openxmlformats.org/officeDocument/2006/relationships/notesSlide" Target="/ppt/notesSlides/notesSlide4.xml" Id="Rdaf8cd181b0649f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a71a4a76e34430" /><Relationship Type="http://schemas.openxmlformats.org/officeDocument/2006/relationships/notesSlide" Target="/ppt/notesSlides/notesSlide5.xml" Id="R55752696f35046a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6296790b6d4fd3" /><Relationship Type="http://schemas.openxmlformats.org/officeDocument/2006/relationships/notesSlide" Target="/ppt/notesSlides/notesSlide6.xml" Id="Re2b7661ff17b474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a26f9ad26c443f" /><Relationship Type="http://schemas.openxmlformats.org/officeDocument/2006/relationships/notesSlide" Target="/ppt/notesSlides/notesSlide7.xml" Id="R511693955d4345f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a3ea1166bf4db5" /><Relationship Type="http://schemas.openxmlformats.org/officeDocument/2006/relationships/notesSlide" Target="/ppt/notesSlides/notesSlide8.xml" Id="R65529dbab4cd462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319182773d4ec6" /><Relationship Type="http://schemas.openxmlformats.org/officeDocument/2006/relationships/notesSlide" Target="/ppt/notesSlides/notesSlide9.xml" Id="R8e9940f926b0411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6c89267c7e4110" /><Relationship Type="http://schemas.openxmlformats.org/officeDocument/2006/relationships/notesSlide" Target="/ppt/notesSlides/notesSlide10.xml" Id="R0b633b727fc0474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8ea4ecb71347f5" /><Relationship Type="http://schemas.openxmlformats.org/officeDocument/2006/relationships/notesSlide" Target="/ppt/notesSlides/notesSlide11.xml" Id="Rb7603fd3888d481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以賽亞書第35章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35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35:1  |  Isaiah 35:1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曠野和乾旱之地必然歡喜； 沙漠也必快樂； 又像玫瑰開花，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wilderness and the solitary place shall be glad for them; and the desert shall rejoice, and blossom as the rose.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35:2  |  Isaiah 35:2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必開花繁盛， 樂上加樂，而且歡呼。 黎巴嫩的榮耀， 並迦密與沙崙的華美，必賜給它。 人必看見耶和華的榮耀， 我們神的華美。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shall blossom abundantly, and rejoice even with joy and singing: the glory of Lebanon shall be given unto it, the excellency of Carmel and Sharon, they shall see the glory of the LORD, and the excellency of our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35:3  |  Isaiah 35:3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你們要使軟弱的手堅壯， 無力的膝穩固。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Strengthen ye the weak hands, and confirm the feeble knees.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35:4  |  Isaiah 35:4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對膽怯的人說： 你們要剛強，不要懼怕。 看哪，你們的神必來報仇， 必來施行極大的報應； 他必來拯救你們。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Say to them that are of a fearful heart, Be strong, fear not: behold, your God will come with vengeance, even God with a recompence; he will come and save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35:5  |  Isaiah 35:5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那時，瞎子的眼必睜開； 聾子的耳必開通。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 eyes of the blind shall be opened, and the ears of the deaf shall be unstopped.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35:6  |  Isaiah 35:6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那時，瘸子必跳躍像鹿； 啞巴的舌頭必能歌唱。 在曠野必有水發出； 在沙漠必有河湧流。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shall the lame man leap as an hart, and the tongue of the dumb sing: for in the wilderness shall waters break out, and streams in the desert.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35:7  |  Isaiah 35:7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發光的沙要變為水池； 乾渴之地要變為泉源。 在野狗躺臥之處， 必有青草、蘆葦，和蒲草。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parched ground shall become a pool, and the thirsty land springs of water: in the habitation of dragons, where each lay, shall be grass with reeds and rushes.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35:8  |  Isaiah 35:8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在那裏必有一條大道， 稱為聖路。 污穢人不得經過， 必專為贖民行走； 行路的人雖愚昧， 也不致失迷。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an highway shall be there, and a way, and it shall be called The way of holiness; the unclean shall not pass over it; but it shall be for those: the wayfaring men, though fools, shall not err therein.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35:9  |  Isaiah 35:9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在那裏必沒有獅子， 猛獸也不登這路； 在那裏都遇不見， 只有贖民在那裏行走。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 lion shall be there, nor any ravenous beast shall go up thereon, it shall not be found there; but the redeemed shall walk there: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35:10  |  Isaiah 35:10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並且耶和華救贖的民必歸回， 歌唱來到錫安； 永樂必歸到他們的頭上； 他們必得着歡喜快樂， 憂愁歎息盡都逃避。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ransomed of the LORD shall return, and come to Zion with songs and everlasting joy upon their heads: they shall obtain joy and gladness, and sorrow and sighing shall flee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2026-08-30T04:02:27.9850000Z</dcterms:created>
  <dcterms:modified xsi:type="dcterms:W3CDTF">2026-08-30T04:02:27.9850000Z</dcterms:modified>
</coreProperties>
</file>