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26cc35a9e37479f" /><Relationship Type="http://schemas.openxmlformats.org/officeDocument/2006/relationships/extended-properties" Target="/docProps/app.xml" Id="R2f7d8ae877924ad3" /><Relationship Type="http://schemas.openxmlformats.org/officeDocument/2006/relationships/officeDocument" Target="/ppt/presentation.xml" Id="R047c09d1dad941e1" /></Relationships>
</file>

<file path=ppt/presentation.xml><?xml version="1.0" encoding="utf-8"?>
<p:presentation xmlns:p="http://schemas.openxmlformats.org/presentationml/2006/main">
  <p:sldMasterIdLst>
    <p:sldMasterId xmlns:r="http://schemas.openxmlformats.org/officeDocument/2006/relationships" id="2147483648" r:id="Rc6630f14f4214b03"/>
  </p:sldMasterIdLst>
  <p:notesMasterIdLst>
    <p:notesMasterId xmlns:r="http://schemas.openxmlformats.org/officeDocument/2006/relationships" r:id="R9fe0d7ad3d1744bb"/>
  </p:notesMasterIdLst>
  <p:sldIdLst>
    <p:sldId xmlns:r="http://schemas.openxmlformats.org/officeDocument/2006/relationships" id="256" r:id="Re36719e4f1d44742"/>
    <p:sldId xmlns:r="http://schemas.openxmlformats.org/officeDocument/2006/relationships" id="257" r:id="Rf458a682da7f4f5a"/>
    <p:sldId xmlns:r="http://schemas.openxmlformats.org/officeDocument/2006/relationships" id="258" r:id="R30d2869a2ad443d2"/>
    <p:sldId xmlns:r="http://schemas.openxmlformats.org/officeDocument/2006/relationships" id="259" r:id="Rcd175cd6ded94bfd"/>
    <p:sldId xmlns:r="http://schemas.openxmlformats.org/officeDocument/2006/relationships" id="260" r:id="R4036361a4833482a"/>
    <p:sldId xmlns:r="http://schemas.openxmlformats.org/officeDocument/2006/relationships" id="261" r:id="R26290969686b4de4"/>
    <p:sldId xmlns:r="http://schemas.openxmlformats.org/officeDocument/2006/relationships" id="262" r:id="Reb62599f6cdd45b6"/>
    <p:sldId xmlns:r="http://schemas.openxmlformats.org/officeDocument/2006/relationships" id="263" r:id="Reb4f17bf644e4d1a"/>
    <p:sldId xmlns:r="http://schemas.openxmlformats.org/officeDocument/2006/relationships" id="264" r:id="Rad2b86b781594737"/>
    <p:sldId xmlns:r="http://schemas.openxmlformats.org/officeDocument/2006/relationships" id="265" r:id="R82573e5cfcf64477"/>
    <p:sldId xmlns:r="http://schemas.openxmlformats.org/officeDocument/2006/relationships" id="266" r:id="R30212345dea0434e"/>
    <p:sldId xmlns:r="http://schemas.openxmlformats.org/officeDocument/2006/relationships" id="267" r:id="R706ff5e41cad416e"/>
    <p:sldId xmlns:r="http://schemas.openxmlformats.org/officeDocument/2006/relationships" id="268" r:id="Rc816261430a74602"/>
    <p:sldId xmlns:r="http://schemas.openxmlformats.org/officeDocument/2006/relationships" id="269" r:id="R8d38e554de3e47b9"/>
    <p:sldId xmlns:r="http://schemas.openxmlformats.org/officeDocument/2006/relationships" id="270" r:id="R032cd8165b3f4a67"/>
    <p:sldId xmlns:r="http://schemas.openxmlformats.org/officeDocument/2006/relationships" id="271" r:id="Rd67114d8abc74c99"/>
    <p:sldId xmlns:r="http://schemas.openxmlformats.org/officeDocument/2006/relationships" id="272" r:id="R05ea03d194fc491d"/>
    <p:sldId xmlns:r="http://schemas.openxmlformats.org/officeDocument/2006/relationships" id="273" r:id="R149452781880432c"/>
    <p:sldId xmlns:r="http://schemas.openxmlformats.org/officeDocument/2006/relationships" id="274" r:id="Rac6478009397448f"/>
    <p:sldId xmlns:r="http://schemas.openxmlformats.org/officeDocument/2006/relationships" id="275" r:id="Rf101d6be6122421b"/>
    <p:sldId xmlns:r="http://schemas.openxmlformats.org/officeDocument/2006/relationships" id="276" r:id="R7af0bc2b44074f74"/>
    <p:sldId xmlns:r="http://schemas.openxmlformats.org/officeDocument/2006/relationships" id="277" r:id="R272a93697d4b4e6f"/>
    <p:sldId xmlns:r="http://schemas.openxmlformats.org/officeDocument/2006/relationships" id="278" r:id="R163d430a6dd14025"/>
    <p:sldId xmlns:r="http://schemas.openxmlformats.org/officeDocument/2006/relationships" id="279" r:id="R390cefdcb6ed40d0"/>
    <p:sldId xmlns:r="http://schemas.openxmlformats.org/officeDocument/2006/relationships" id="280" r:id="R45709da3ce29461c"/>
    <p:sldId xmlns:r="http://schemas.openxmlformats.org/officeDocument/2006/relationships" id="281" r:id="Rbce8f1973d8f4bc4"/>
    <p:sldId xmlns:r="http://schemas.openxmlformats.org/officeDocument/2006/relationships" id="282" r:id="R0211d2a998184587"/>
    <p:sldId xmlns:r="http://schemas.openxmlformats.org/officeDocument/2006/relationships" id="283" r:id="R66ceeca7841446d0"/>
    <p:sldId xmlns:r="http://schemas.openxmlformats.org/officeDocument/2006/relationships" id="284" r:id="R2047e00df2f94a15"/>
    <p:sldId xmlns:r="http://schemas.openxmlformats.org/officeDocument/2006/relationships" id="285" r:id="R6499ef8adaf04b5d"/>
    <p:sldId xmlns:r="http://schemas.openxmlformats.org/officeDocument/2006/relationships" id="286" r:id="R789183dab82b4261"/>
    <p:sldId xmlns:r="http://schemas.openxmlformats.org/officeDocument/2006/relationships" id="287" r:id="R0064446e04fc45dc"/>
    <p:sldId xmlns:r="http://schemas.openxmlformats.org/officeDocument/2006/relationships" id="288" r:id="R8296d0478020405a"/>
    <p:sldId xmlns:r="http://schemas.openxmlformats.org/officeDocument/2006/relationships" id="289" r:id="R0fef147be372494b"/>
    <p:sldId xmlns:r="http://schemas.openxmlformats.org/officeDocument/2006/relationships" id="290" r:id="Rb8b1b2f1138e4c59"/>
    <p:sldId xmlns:r="http://schemas.openxmlformats.org/officeDocument/2006/relationships" id="291" r:id="Ra53a8bbc9de0448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c8aae00b5b244d3" /><Relationship Type="http://schemas.openxmlformats.org/officeDocument/2006/relationships/slideMaster" Target="/ppt/slideMasters/slideMaster1.xml" Id="Rc6630f14f4214b03" /><Relationship Type="http://schemas.openxmlformats.org/officeDocument/2006/relationships/notesMaster" Target="/ppt/notesMasters/notesMaster1.xml" Id="R9fe0d7ad3d1744bb" /><Relationship Type="http://schemas.openxmlformats.org/officeDocument/2006/relationships/presProps" Target="/ppt/presProps.xml" Id="Rf3d099a43a354b37" /><Relationship Type="http://schemas.openxmlformats.org/officeDocument/2006/relationships/tableStyles" Target="/ppt/tableStyles.xml" Id="Rccc236ee6b2b4d73" /><Relationship Type="http://schemas.openxmlformats.org/officeDocument/2006/relationships/slide" Target="/ppt/slides/slide1.xml" Id="Re36719e4f1d44742" /><Relationship Type="http://schemas.openxmlformats.org/officeDocument/2006/relationships/slide" Target="/ppt/slides/slide2.xml" Id="Rf458a682da7f4f5a" /><Relationship Type="http://schemas.openxmlformats.org/officeDocument/2006/relationships/slide" Target="/ppt/slides/slide3.xml" Id="R30d2869a2ad443d2" /><Relationship Type="http://schemas.openxmlformats.org/officeDocument/2006/relationships/slide" Target="/ppt/slides/slide4.xml" Id="Rcd175cd6ded94bfd" /><Relationship Type="http://schemas.openxmlformats.org/officeDocument/2006/relationships/slide" Target="/ppt/slides/slide5.xml" Id="R4036361a4833482a" /><Relationship Type="http://schemas.openxmlformats.org/officeDocument/2006/relationships/slide" Target="/ppt/slides/slide6.xml" Id="R26290969686b4de4" /><Relationship Type="http://schemas.openxmlformats.org/officeDocument/2006/relationships/slide" Target="/ppt/slides/slide7.xml" Id="Reb62599f6cdd45b6" /><Relationship Type="http://schemas.openxmlformats.org/officeDocument/2006/relationships/slide" Target="/ppt/slides/slide8.xml" Id="Reb4f17bf644e4d1a" /><Relationship Type="http://schemas.openxmlformats.org/officeDocument/2006/relationships/slide" Target="/ppt/slides/slide9.xml" Id="Rad2b86b781594737" /><Relationship Type="http://schemas.openxmlformats.org/officeDocument/2006/relationships/slide" Target="/ppt/slides/slide10.xml" Id="R82573e5cfcf64477" /><Relationship Type="http://schemas.openxmlformats.org/officeDocument/2006/relationships/slide" Target="/ppt/slides/slide11.xml" Id="R30212345dea0434e" /><Relationship Type="http://schemas.openxmlformats.org/officeDocument/2006/relationships/slide" Target="/ppt/slides/slide12.xml" Id="R706ff5e41cad416e" /><Relationship Type="http://schemas.openxmlformats.org/officeDocument/2006/relationships/slide" Target="/ppt/slides/slide13.xml" Id="Rc816261430a74602" /><Relationship Type="http://schemas.openxmlformats.org/officeDocument/2006/relationships/slide" Target="/ppt/slides/slide14.xml" Id="R8d38e554de3e47b9" /><Relationship Type="http://schemas.openxmlformats.org/officeDocument/2006/relationships/slide" Target="/ppt/slides/slide15.xml" Id="R032cd8165b3f4a67" /><Relationship Type="http://schemas.openxmlformats.org/officeDocument/2006/relationships/slide" Target="/ppt/slides/slide16.xml" Id="Rd67114d8abc74c99" /><Relationship Type="http://schemas.openxmlformats.org/officeDocument/2006/relationships/slide" Target="/ppt/slides/slide17.xml" Id="R05ea03d194fc491d" /><Relationship Type="http://schemas.openxmlformats.org/officeDocument/2006/relationships/slide" Target="/ppt/slides/slide18.xml" Id="R149452781880432c" /><Relationship Type="http://schemas.openxmlformats.org/officeDocument/2006/relationships/slide" Target="/ppt/slides/slide19.xml" Id="Rac6478009397448f" /><Relationship Type="http://schemas.openxmlformats.org/officeDocument/2006/relationships/slide" Target="/ppt/slides/slide20.xml" Id="Rf101d6be6122421b" /><Relationship Type="http://schemas.openxmlformats.org/officeDocument/2006/relationships/slide" Target="/ppt/slides/slide21.xml" Id="R7af0bc2b44074f74" /><Relationship Type="http://schemas.openxmlformats.org/officeDocument/2006/relationships/slide" Target="/ppt/slides/slide22.xml" Id="R272a93697d4b4e6f" /><Relationship Type="http://schemas.openxmlformats.org/officeDocument/2006/relationships/slide" Target="/ppt/slides/slide23.xml" Id="R163d430a6dd14025" /><Relationship Type="http://schemas.openxmlformats.org/officeDocument/2006/relationships/slide" Target="/ppt/slides/slide24.xml" Id="R390cefdcb6ed40d0" /><Relationship Type="http://schemas.openxmlformats.org/officeDocument/2006/relationships/slide" Target="/ppt/slides/slide25.xml" Id="R45709da3ce29461c" /><Relationship Type="http://schemas.openxmlformats.org/officeDocument/2006/relationships/slide" Target="/ppt/slides/slide26.xml" Id="Rbce8f1973d8f4bc4" /><Relationship Type="http://schemas.openxmlformats.org/officeDocument/2006/relationships/slide" Target="/ppt/slides/slide27.xml" Id="R0211d2a998184587" /><Relationship Type="http://schemas.openxmlformats.org/officeDocument/2006/relationships/slide" Target="/ppt/slides/slide28.xml" Id="R66ceeca7841446d0" /><Relationship Type="http://schemas.openxmlformats.org/officeDocument/2006/relationships/slide" Target="/ppt/slides/slide29.xml" Id="R2047e00df2f94a15" /><Relationship Type="http://schemas.openxmlformats.org/officeDocument/2006/relationships/slide" Target="/ppt/slides/slide30.xml" Id="R6499ef8adaf04b5d" /><Relationship Type="http://schemas.openxmlformats.org/officeDocument/2006/relationships/slide" Target="/ppt/slides/slide31.xml" Id="R789183dab82b4261" /><Relationship Type="http://schemas.openxmlformats.org/officeDocument/2006/relationships/slide" Target="/ppt/slides/slide32.xml" Id="R0064446e04fc45dc" /><Relationship Type="http://schemas.openxmlformats.org/officeDocument/2006/relationships/slide" Target="/ppt/slides/slide33.xml" Id="R8296d0478020405a" /><Relationship Type="http://schemas.openxmlformats.org/officeDocument/2006/relationships/slide" Target="/ppt/slides/slide34.xml" Id="R0fef147be372494b" /><Relationship Type="http://schemas.openxmlformats.org/officeDocument/2006/relationships/slide" Target="/ppt/slides/slide35.xml" Id="Rb8b1b2f1138e4c59" /><Relationship Type="http://schemas.openxmlformats.org/officeDocument/2006/relationships/slide" Target="/ppt/slides/slide36.xml" Id="Ra53a8bbc9de0448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5921978200049e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9a089605f3742c6" /><Relationship Type="http://schemas.openxmlformats.org/officeDocument/2006/relationships/notesMaster" Target="/ppt/notesMasters/notesMaster1.xml" Id="Rd1e2f272bef84bac" /></Relationships>
</file>

<file path=ppt/notesSlides/_rels/notesSlide2.xml.rels>&#65279;<?xml version="1.0" encoding="utf-8"?><Relationships xmlns="http://schemas.openxmlformats.org/package/2006/relationships"><Relationship Type="http://schemas.openxmlformats.org/officeDocument/2006/relationships/slide" Target="/ppt/slides/slide2.xml" Id="R95b81548242e4edf" /><Relationship Type="http://schemas.openxmlformats.org/officeDocument/2006/relationships/notesMaster" Target="/ppt/notesMasters/notesMaster1.xml" Id="R5d6ed9dcc4b64d3b" /></Relationships>
</file>

<file path=ppt/notesSlides/_rels/notesSlide3.xml.rels>&#65279;<?xml version="1.0" encoding="utf-8"?><Relationships xmlns="http://schemas.openxmlformats.org/package/2006/relationships"><Relationship Type="http://schemas.openxmlformats.org/officeDocument/2006/relationships/slide" Target="/ppt/slides/slide3.xml" Id="R970bd9495bd64208" /><Relationship Type="http://schemas.openxmlformats.org/officeDocument/2006/relationships/notesMaster" Target="/ppt/notesMasters/notesMaster1.xml" Id="Rd7b39b4c3b424433" /></Relationships>
</file>

<file path=ppt/notesSlides/_rels/notesSlide4.xml.rels>&#65279;<?xml version="1.0" encoding="utf-8"?><Relationships xmlns="http://schemas.openxmlformats.org/package/2006/relationships"><Relationship Type="http://schemas.openxmlformats.org/officeDocument/2006/relationships/slide" Target="/ppt/slides/slide4.xml" Id="Rd2f5a240343e4555" /><Relationship Type="http://schemas.openxmlformats.org/officeDocument/2006/relationships/notesMaster" Target="/ppt/notesMasters/notesMaster1.xml" Id="Rb62eb458e72b45b8" /></Relationships>
</file>

<file path=ppt/notesSlides/_rels/notesSlide5.xml.rels>&#65279;<?xml version="1.0" encoding="utf-8"?><Relationships xmlns="http://schemas.openxmlformats.org/package/2006/relationships"><Relationship Type="http://schemas.openxmlformats.org/officeDocument/2006/relationships/slide" Target="/ppt/slides/slide5.xml" Id="Rfbdb719af06b406e" /><Relationship Type="http://schemas.openxmlformats.org/officeDocument/2006/relationships/notesMaster" Target="/ppt/notesMasters/notesMaster1.xml" Id="Re37f2373d4174653" /></Relationships>
</file>

<file path=ppt/notesSlides/_rels/notesSlide6.xml.rels>&#65279;<?xml version="1.0" encoding="utf-8"?><Relationships xmlns="http://schemas.openxmlformats.org/package/2006/relationships"><Relationship Type="http://schemas.openxmlformats.org/officeDocument/2006/relationships/slide" Target="/ppt/slides/slide6.xml" Id="R18e896f2ac164cc0" /><Relationship Type="http://schemas.openxmlformats.org/officeDocument/2006/relationships/notesMaster" Target="/ppt/notesMasters/notesMaster1.xml" Id="R1fd47bb533d84b0b" /></Relationships>
</file>

<file path=ppt/notesSlides/_rels/notesSlide7.xml.rels>&#65279;<?xml version="1.0" encoding="utf-8"?><Relationships xmlns="http://schemas.openxmlformats.org/package/2006/relationships"><Relationship Type="http://schemas.openxmlformats.org/officeDocument/2006/relationships/slide" Target="/ppt/slides/slide7.xml" Id="R9a4c2d8ddd604059" /><Relationship Type="http://schemas.openxmlformats.org/officeDocument/2006/relationships/notesMaster" Target="/ppt/notesMasters/notesMaster1.xml" Id="R31e869d10e54446c" /></Relationships>
</file>

<file path=ppt/notesSlides/_rels/notesSlide8.xml.rels>&#65279;<?xml version="1.0" encoding="utf-8"?><Relationships xmlns="http://schemas.openxmlformats.org/package/2006/relationships"><Relationship Type="http://schemas.openxmlformats.org/officeDocument/2006/relationships/slide" Target="/ppt/slides/slide8.xml" Id="R9c38e5df8763404c" /><Relationship Type="http://schemas.openxmlformats.org/officeDocument/2006/relationships/notesMaster" Target="/ppt/notesMasters/notesMaster1.xml" Id="R8a07dbeb9bc347fa" /></Relationships>
</file>

<file path=ppt/notesSlides/_rels/notesSlide9.xml.rels>&#65279;<?xml version="1.0" encoding="utf-8"?><Relationships xmlns="http://schemas.openxmlformats.org/package/2006/relationships"><Relationship Type="http://schemas.openxmlformats.org/officeDocument/2006/relationships/slide" Target="/ppt/slides/slide9.xml" Id="Ra146926c80d64240" /><Relationship Type="http://schemas.openxmlformats.org/officeDocument/2006/relationships/notesMaster" Target="/ppt/notesMasters/notesMaster1.xml" Id="R70cd1bf8e608427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38bd2ab42534175" /><Relationship Type="http://schemas.openxmlformats.org/officeDocument/2006/relationships/notesMaster" Target="/ppt/notesMasters/notesMaster1.xml" Id="R02b792949ac443e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76f8fceef284797" /><Relationship Type="http://schemas.openxmlformats.org/officeDocument/2006/relationships/notesMaster" Target="/ppt/notesMasters/notesMaster1.xml" Id="Ra20341afbe0a400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f2b9752466241d4" /><Relationship Type="http://schemas.openxmlformats.org/officeDocument/2006/relationships/notesMaster" Target="/ppt/notesMasters/notesMaster1.xml" Id="Rb0eb6d5b2a6b4c8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42c56bf205145d7" /><Relationship Type="http://schemas.openxmlformats.org/officeDocument/2006/relationships/notesMaster" Target="/ppt/notesMasters/notesMaster1.xml" Id="Rbaa8de7bf3374de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fdcd19fe7e94cab" /><Relationship Type="http://schemas.openxmlformats.org/officeDocument/2006/relationships/notesMaster" Target="/ppt/notesMasters/notesMaster1.xml" Id="R43bed579e1a24f5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d1a3cf9c8f8468d" /><Relationship Type="http://schemas.openxmlformats.org/officeDocument/2006/relationships/notesMaster" Target="/ppt/notesMasters/notesMaster1.xml" Id="R6d5e7c847cc549a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0304c8334f34fba" /><Relationship Type="http://schemas.openxmlformats.org/officeDocument/2006/relationships/notesMaster" Target="/ppt/notesMasters/notesMaster1.xml" Id="Rb38d7b18001e4c0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42eab6796154a92" /><Relationship Type="http://schemas.openxmlformats.org/officeDocument/2006/relationships/notesMaster" Target="/ppt/notesMasters/notesMaster1.xml" Id="R2dce59fc3354432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a60bee12c8943ce" /><Relationship Type="http://schemas.openxmlformats.org/officeDocument/2006/relationships/notesMaster" Target="/ppt/notesMasters/notesMaster1.xml" Id="Rfeb2a4e4c7f0423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e1ba8091e6f4016" /><Relationship Type="http://schemas.openxmlformats.org/officeDocument/2006/relationships/notesMaster" Target="/ppt/notesMasters/notesMaster1.xml" Id="R037f790bdf284f5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02aa73f9363427d" /><Relationship Type="http://schemas.openxmlformats.org/officeDocument/2006/relationships/notesMaster" Target="/ppt/notesMasters/notesMaster1.xml" Id="R0cd2144601924e7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f4ba6f4246149aa" /><Relationship Type="http://schemas.openxmlformats.org/officeDocument/2006/relationships/notesMaster" Target="/ppt/notesMasters/notesMaster1.xml" Id="Rd7dcc6d86531438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6638143f3c84d0c" /><Relationship Type="http://schemas.openxmlformats.org/officeDocument/2006/relationships/notesMaster" Target="/ppt/notesMasters/notesMaster1.xml" Id="R81ffecfdddaf467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1322816cc884a78" /><Relationship Type="http://schemas.openxmlformats.org/officeDocument/2006/relationships/notesMaster" Target="/ppt/notesMasters/notesMaster1.xml" Id="R305df5ee2598416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a09e40fa7b24740" /><Relationship Type="http://schemas.openxmlformats.org/officeDocument/2006/relationships/notesMaster" Target="/ppt/notesMasters/notesMaster1.xml" Id="R96cc73801c3643b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edfc01f144c410e" /><Relationship Type="http://schemas.openxmlformats.org/officeDocument/2006/relationships/notesMaster" Target="/ppt/notesMasters/notesMaster1.xml" Id="R2461be3c513c473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8b3da603d774a93" /><Relationship Type="http://schemas.openxmlformats.org/officeDocument/2006/relationships/notesMaster" Target="/ppt/notesMasters/notesMaster1.xml" Id="Rc0e4e5b7e8184ec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c3a1eaa0f26414c" /><Relationship Type="http://schemas.openxmlformats.org/officeDocument/2006/relationships/notesMaster" Target="/ppt/notesMasters/notesMaster1.xml" Id="Rc97e455aec1941f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228af1c8da84c01" /><Relationship Type="http://schemas.openxmlformats.org/officeDocument/2006/relationships/notesMaster" Target="/ppt/notesMasters/notesMaster1.xml" Id="R0cfbcddaf7b84ba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c968c84e1284af0" /><Relationship Type="http://schemas.openxmlformats.org/officeDocument/2006/relationships/notesMaster" Target="/ppt/notesMasters/notesMaster1.xml" Id="R871eef8165b3433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7c9bfffab2f4e03" /><Relationship Type="http://schemas.openxmlformats.org/officeDocument/2006/relationships/notesMaster" Target="/ppt/notesMasters/notesMaster1.xml" Id="Ra1082a964b684a5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03a3ac615b744ed" /><Relationship Type="http://schemas.openxmlformats.org/officeDocument/2006/relationships/notesMaster" Target="/ppt/notesMasters/notesMaster1.xml" Id="Rbe7ff73ada3b4c3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16e9a1249cb4018" /><Relationship Type="http://schemas.openxmlformats.org/officeDocument/2006/relationships/notesMaster" Target="/ppt/notesMasters/notesMaster1.xml" Id="Red82ea90a10d44a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84ba46c5a08482e" /><Relationship Type="http://schemas.openxmlformats.org/officeDocument/2006/relationships/notesMaster" Target="/ppt/notesMasters/notesMaster1.xml" Id="Rd705b4ef6b8f4c8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14a816e570a45f6" /><Relationship Type="http://schemas.openxmlformats.org/officeDocument/2006/relationships/notesMaster" Target="/ppt/notesMasters/notesMaster1.xml" Id="R7718882f381c4ea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f6cc7cc752240a3" /><Relationship Type="http://schemas.openxmlformats.org/officeDocument/2006/relationships/notesMaster" Target="/ppt/notesMasters/notesMaster1.xml" Id="R63974bb1e8464d8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d63e3db2bab4c0a" /><Relationship Type="http://schemas.openxmlformats.org/officeDocument/2006/relationships/notesMaster" Target="/ppt/notesMasters/notesMaster1.xml" Id="Rf82d218a0da149c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f92919540054d7b" /><Relationship Type="http://schemas.openxmlformats.org/officeDocument/2006/relationships/image" Target="/ppt/media/image.png" Id="Rcc29129e1a6546bf" /><Relationship Type="http://schemas.openxmlformats.org/officeDocument/2006/relationships/image" Target="/ppt/media/image2.png" Id="R274ae4fa3d5e481c" /><Relationship Type="http://schemas.openxmlformats.org/officeDocument/2006/relationships/image" Target="/ppt/media/image.jpeg" Id="R07d569ed54d3495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e60939e596246f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c29129e1a6546b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74ae4fa3d5e481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7d569ed54d3495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36cbc4243974302" /><Relationship Type="http://schemas.openxmlformats.org/officeDocument/2006/relationships/slideLayout" Target="/ppt/slideLayouts/slideLayout1.xml" Id="Rd8e17be3baa844bb" /><Relationship Type="http://schemas.openxmlformats.org/officeDocument/2006/relationships/slideLayout" Target="/ppt/slideLayouts/slideLayout2.xml" Id="R1f6f89c277cd44b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8e17be3baa844bb"/>
    <p:sldLayoutId xmlns:r="http://schemas.openxmlformats.org/officeDocument/2006/relationships" id="2147483650" r:id="R1f6f89c277cd44b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2f2a7abfc144f7e" /><Relationship Type="http://schemas.openxmlformats.org/officeDocument/2006/relationships/notesSlide" Target="/ppt/notesSlides/notesSlide1.xml" Id="R1c8fd75e9d4d4c4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9b84f56ee0d4ba7" /><Relationship Type="http://schemas.openxmlformats.org/officeDocument/2006/relationships/notesSlide" Target="/ppt/notesSlides/notesSlide2.xml" Id="R0073b558f7af43d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261c37cd11b4886" /><Relationship Type="http://schemas.openxmlformats.org/officeDocument/2006/relationships/notesSlide" Target="/ppt/notesSlides/notesSlide3.xml" Id="R9d4875f596ed4a6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361220b61bb409f" /><Relationship Type="http://schemas.openxmlformats.org/officeDocument/2006/relationships/notesSlide" Target="/ppt/notesSlides/notesSlide4.xml" Id="R1d07499dce4d4a1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5f65f5c2879475f" /><Relationship Type="http://schemas.openxmlformats.org/officeDocument/2006/relationships/notesSlide" Target="/ppt/notesSlides/notesSlide5.xml" Id="R8c790a68fb2147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4a78d9410c644b2" /><Relationship Type="http://schemas.openxmlformats.org/officeDocument/2006/relationships/notesSlide" Target="/ppt/notesSlides/notesSlide6.xml" Id="R42e5875f0781404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632679182724041" /><Relationship Type="http://schemas.openxmlformats.org/officeDocument/2006/relationships/notesSlide" Target="/ppt/notesSlides/notesSlide7.xml" Id="Reb5d42b6497948b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dbe1edffe0243af" /><Relationship Type="http://schemas.openxmlformats.org/officeDocument/2006/relationships/notesSlide" Target="/ppt/notesSlides/notesSlide8.xml" Id="R30431dec46cb477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bbc41654cb94c5e" /><Relationship Type="http://schemas.openxmlformats.org/officeDocument/2006/relationships/notesSlide" Target="/ppt/notesSlides/notesSlide9.xml" Id="R70dcb4bd9824431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8f16e304f3b47b0" /><Relationship Type="http://schemas.openxmlformats.org/officeDocument/2006/relationships/notesSlide" Target="/ppt/notesSlides/notesSlide10.xml" Id="Rfb5921fdc166433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d5b642cfd6640d0" /><Relationship Type="http://schemas.openxmlformats.org/officeDocument/2006/relationships/notesSlide" Target="/ppt/notesSlides/notesSlide11.xml" Id="Rdf1518474b6e4ad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c68cb4036984719" /><Relationship Type="http://schemas.openxmlformats.org/officeDocument/2006/relationships/notesSlide" Target="/ppt/notesSlides/notesSlide12.xml" Id="R9ce5a9b7de834a8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92cf376260344d8" /><Relationship Type="http://schemas.openxmlformats.org/officeDocument/2006/relationships/notesSlide" Target="/ppt/notesSlides/notesSlide13.xml" Id="R3b123076a6b3499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e3ea3fa50da477c" /><Relationship Type="http://schemas.openxmlformats.org/officeDocument/2006/relationships/notesSlide" Target="/ppt/notesSlides/notesSlide14.xml" Id="R8a74374ad7c140c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9a3facd682e4274" /><Relationship Type="http://schemas.openxmlformats.org/officeDocument/2006/relationships/notesSlide" Target="/ppt/notesSlides/notesSlide15.xml" Id="R0b17a33d4f7041b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f8286a5bd7e40e7" /><Relationship Type="http://schemas.openxmlformats.org/officeDocument/2006/relationships/notesSlide" Target="/ppt/notesSlides/notesSlide16.xml" Id="Rf248914bfe134ec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0a0660568e04c2f" /><Relationship Type="http://schemas.openxmlformats.org/officeDocument/2006/relationships/notesSlide" Target="/ppt/notesSlides/notesSlide17.xml" Id="R3928b1687b98443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4042e9cb3ea4acc" /><Relationship Type="http://schemas.openxmlformats.org/officeDocument/2006/relationships/notesSlide" Target="/ppt/notesSlides/notesSlide18.xml" Id="R1113eb81f5bc44b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594eee8fbdc4c0f" /><Relationship Type="http://schemas.openxmlformats.org/officeDocument/2006/relationships/notesSlide" Target="/ppt/notesSlides/notesSlide19.xml" Id="R8200c167d1dc446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483c58df7374225" /><Relationship Type="http://schemas.openxmlformats.org/officeDocument/2006/relationships/notesSlide" Target="/ppt/notesSlides/notesSlide20.xml" Id="R000731a6136648c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a7ce55ef280449d" /><Relationship Type="http://schemas.openxmlformats.org/officeDocument/2006/relationships/notesSlide" Target="/ppt/notesSlides/notesSlide21.xml" Id="R0acb6d83ea2f438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301de55aacd457b" /><Relationship Type="http://schemas.openxmlformats.org/officeDocument/2006/relationships/notesSlide" Target="/ppt/notesSlides/notesSlide22.xml" Id="R8131aaf92b7a40b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7693b7787da40d7" /><Relationship Type="http://schemas.openxmlformats.org/officeDocument/2006/relationships/notesSlide" Target="/ppt/notesSlides/notesSlide23.xml" Id="R6d6499756aaa4a4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72dad43667d4525" /><Relationship Type="http://schemas.openxmlformats.org/officeDocument/2006/relationships/notesSlide" Target="/ppt/notesSlides/notesSlide24.xml" Id="R52d96684499b46b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11afd6c57974449" /><Relationship Type="http://schemas.openxmlformats.org/officeDocument/2006/relationships/notesSlide" Target="/ppt/notesSlides/notesSlide25.xml" Id="Rc39ece76fd2744a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f4ccadfaae847fc" /><Relationship Type="http://schemas.openxmlformats.org/officeDocument/2006/relationships/notesSlide" Target="/ppt/notesSlides/notesSlide26.xml" Id="R1103f47b643f45c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60b7a867f394140" /><Relationship Type="http://schemas.openxmlformats.org/officeDocument/2006/relationships/notesSlide" Target="/ppt/notesSlides/notesSlide27.xml" Id="R5324854ea40844a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cdfd6c8c1964f6d" /><Relationship Type="http://schemas.openxmlformats.org/officeDocument/2006/relationships/notesSlide" Target="/ppt/notesSlides/notesSlide28.xml" Id="R07625ddb9dc9418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92ee098257a49d0" /><Relationship Type="http://schemas.openxmlformats.org/officeDocument/2006/relationships/notesSlide" Target="/ppt/notesSlides/notesSlide29.xml" Id="R8e0d6e9b1a354eb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04f219ec28b41eb" /><Relationship Type="http://schemas.openxmlformats.org/officeDocument/2006/relationships/notesSlide" Target="/ppt/notesSlides/notesSlide30.xml" Id="Rcbdee533b6bf454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efbb7c193b494f27" /><Relationship Type="http://schemas.openxmlformats.org/officeDocument/2006/relationships/notesSlide" Target="/ppt/notesSlides/notesSlide31.xml" Id="R54dfa43ac42e4a3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29c2156b1f24aca" /><Relationship Type="http://schemas.openxmlformats.org/officeDocument/2006/relationships/notesSlide" Target="/ppt/notesSlides/notesSlide32.xml" Id="Re8fe588a17e8489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49b726145a34bf0" /><Relationship Type="http://schemas.openxmlformats.org/officeDocument/2006/relationships/notesSlide" Target="/ppt/notesSlides/notesSlide33.xml" Id="R0c4dfcea6c054a4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4bf09f44b5a4351" /><Relationship Type="http://schemas.openxmlformats.org/officeDocument/2006/relationships/notesSlide" Target="/ppt/notesSlides/notesSlide34.xml" Id="R0c9e1f431e514cf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fc515714ca349a6" /><Relationship Type="http://schemas.openxmlformats.org/officeDocument/2006/relationships/notesSlide" Target="/ppt/notesSlides/notesSlide35.xml" Id="R2acf7864cc254b5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1d4bce516584e1a" /><Relationship Type="http://schemas.openxmlformats.org/officeDocument/2006/relationships/notesSlide" Target="/ppt/notesSlides/notesSlide36.xml" Id="R75c553a6b3094cd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路加福音第14章</a:t>
            </a:r>
          </a:p>
          <a:p xmlns:a="http://schemas.openxmlformats.org/drawingml/2006/main">
            <a:pPr algn="ctr">
              <a:buNone/>
            </a:pPr>
            <a:r>
              <a:rPr sz="2000">
                <a:solidFill>
                  <a:srgbClr val="FFFFFF"/>
                </a:solidFill>
                <a:latin typeface="Georgia"/>
                <a:ea typeface="Georgia"/>
                <a:cs typeface="Georgia"/>
              </a:rPr>
              <a:t>Luke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14:1  |  Luke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安息日，耶穌到一個法利賽人的首領家裏去吃飯，他們就窺探他。</a:t>
            </a:r>
          </a:p>
          <a:p xmlns:a="http://schemas.openxmlformats.org/drawingml/2006/main">
            <a:pPr algn="ctr">
              <a:buNone/>
            </a:pPr>
            <a:r>
              <a:rPr sz="2400">
                <a:solidFill>
                  <a:srgbClr val="FFFFFF"/>
                </a:solidFill>
                <a:latin typeface="Georgia"/>
                <a:ea typeface="Georgia"/>
                <a:cs typeface="Georgia"/>
              </a:rPr>
              <a:t>And it came to pass, as he went into the house of one of the chief Pharisees to eat bread on the sabbath day, that they watched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14:2  |  Luke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在他面前有一個患水臌的人。</a:t>
            </a:r>
          </a:p>
          <a:p xmlns:a="http://schemas.openxmlformats.org/drawingml/2006/main">
            <a:pPr algn="ctr">
              <a:buNone/>
            </a:pPr>
            <a:r>
              <a:rPr sz="2800">
                <a:solidFill>
                  <a:srgbClr val="FFFFFF"/>
                </a:solidFill>
                <a:latin typeface="Georgia"/>
                <a:ea typeface="Georgia"/>
                <a:cs typeface="Georgia"/>
              </a:rPr>
              <a:t>And, behold, there was a certain man before him which had the dropsy.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14:3  |  Luke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耶穌對律法師和法利賽人說：「安息日治病可以不可以？」</a:t>
            </a:r>
          </a:p>
          <a:p xmlns:a="http://schemas.openxmlformats.org/drawingml/2006/main">
            <a:pPr algn="ctr">
              <a:buNone/>
            </a:pPr>
            <a:r>
              <a:rPr sz="2400">
                <a:solidFill>
                  <a:srgbClr val="FFFFFF"/>
                </a:solidFill>
                <a:latin typeface="Georgia"/>
                <a:ea typeface="Georgia"/>
                <a:cs typeface="Georgia"/>
              </a:rPr>
              <a:t>And Jesus answering spake unto the lawyers and Pharisees, saying, Is it lawful to heal on the sabbath day?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14:4  |  Luke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他們卻不言語。耶穌就治好那人，叫他走了；</a:t>
            </a:r>
          </a:p>
          <a:p xmlns:a="http://schemas.openxmlformats.org/drawingml/2006/main">
            <a:pPr algn="ctr">
              <a:buNone/>
            </a:pPr>
            <a:r>
              <a:rPr sz="2800">
                <a:solidFill>
                  <a:srgbClr val="FFFFFF"/>
                </a:solidFill>
                <a:latin typeface="Georgia"/>
                <a:ea typeface="Georgia"/>
                <a:cs typeface="Georgia"/>
              </a:rPr>
              <a:t>And they held their peace. And he took him, and healed him, and let him go;</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14:5  |  Luke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便對他們說：「你們中間誰有驢或有牛，在安息日掉在井裏，不立時拉牠上來呢？」</a:t>
            </a:r>
          </a:p>
          <a:p xmlns:a="http://schemas.openxmlformats.org/drawingml/2006/main">
            <a:pPr algn="ctr">
              <a:buNone/>
            </a:pPr>
            <a:r>
              <a:rPr sz="2400">
                <a:solidFill>
                  <a:srgbClr val="FFFFFF"/>
                </a:solidFill>
                <a:latin typeface="Georgia"/>
                <a:ea typeface="Georgia"/>
                <a:cs typeface="Georgia"/>
              </a:rPr>
              <a:t>And answered them, saying, Which of you shall have an ass or an ox fallen into a pit, and will not straightway pull him out on the sabbath day?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14:6  |  Luke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他們不能對答這話。</a:t>
            </a:r>
          </a:p>
          <a:p xmlns:a="http://schemas.openxmlformats.org/drawingml/2006/main">
            <a:pPr algn="ctr">
              <a:buNone/>
            </a:pPr>
            <a:r>
              <a:rPr sz="2800">
                <a:solidFill>
                  <a:srgbClr val="FFFFFF"/>
                </a:solidFill>
                <a:latin typeface="Georgia"/>
                <a:ea typeface="Georgia"/>
                <a:cs typeface="Georgia"/>
              </a:rPr>
              <a:t>And they could not answer him again to these things.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14:7  |  Luke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耶穌見所請的客揀擇首位，就用比喻對他們說：</a:t>
            </a:r>
          </a:p>
          <a:p xmlns:a="http://schemas.openxmlformats.org/drawingml/2006/main">
            <a:pPr algn="ctr">
              <a:buNone/>
            </a:pPr>
            <a:r>
              <a:rPr sz="2400">
                <a:solidFill>
                  <a:srgbClr val="FFFFFF"/>
                </a:solidFill>
                <a:latin typeface="Georgia"/>
                <a:ea typeface="Georgia"/>
                <a:cs typeface="Georgia"/>
              </a:rPr>
              <a:t>And he put forth a parable to those which were bidden, when he marked how they chose out the chief rooms; saying unto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14:8  |  Luke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「你被人請去赴婚姻的筵席，不要坐在首位上，恐怕有比你尊貴的客被他請來；</a:t>
            </a:r>
          </a:p>
          <a:p xmlns:a="http://schemas.openxmlformats.org/drawingml/2006/main">
            <a:pPr algn="ctr">
              <a:buNone/>
            </a:pPr>
            <a:r>
              <a:rPr sz="2400">
                <a:solidFill>
                  <a:srgbClr val="FFFFFF"/>
                </a:solidFill>
                <a:latin typeface="Georgia"/>
                <a:ea typeface="Georgia"/>
                <a:cs typeface="Georgia"/>
              </a:rPr>
              <a:t>When thou art bidden of any man to a wedding, sit not down in the highest room; lest a more honourable man than thou be bidden of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14:9  |  Luke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那請你們的人前來對你說：『讓座給這一位吧！』你就羞羞慚慚地退到末位上去了。</a:t>
            </a:r>
          </a:p>
          <a:p xmlns:a="http://schemas.openxmlformats.org/drawingml/2006/main">
            <a:pPr algn="ctr">
              <a:buNone/>
            </a:pPr>
            <a:r>
              <a:rPr sz="2400">
                <a:solidFill>
                  <a:srgbClr val="FFFFFF"/>
                </a:solidFill>
                <a:latin typeface="Georgia"/>
                <a:ea typeface="Georgia"/>
                <a:cs typeface="Georgia"/>
              </a:rPr>
              <a:t>And he that bade thee and him come and say to thee, Give this man place; and thou begin with shame to take the lowest room.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14:10  |  Luke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你被請的時候，就去坐在末位上，好叫那請你的人來對你說：『朋友，請上座。』那時，你在同席的人面前就有光彩了。</a:t>
            </a:r>
          </a:p>
          <a:p xmlns:a="http://schemas.openxmlformats.org/drawingml/2006/main">
            <a:pPr algn="ctr">
              <a:buNone/>
            </a:pPr>
            <a:r>
              <a:rPr sz="1800">
                <a:solidFill>
                  <a:srgbClr val="FFFFFF"/>
                </a:solidFill>
                <a:latin typeface="Georgia"/>
                <a:ea typeface="Georgia"/>
                <a:cs typeface="Georgia"/>
              </a:rPr>
              <a:t>But when thou art bidden, go and sit down in the lowest room; that when he that bade thee cometh, he may say unto thee, Friend, go up higher: then shalt thou have worship in the presence of them that sit at meat with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14:11  |  Luke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因為，凡自高的，必降為卑；自卑的，必升為高。」</a:t>
            </a:r>
          </a:p>
          <a:p xmlns:a="http://schemas.openxmlformats.org/drawingml/2006/main">
            <a:pPr algn="ctr">
              <a:buNone/>
            </a:pPr>
            <a:r>
              <a:rPr sz="2400">
                <a:solidFill>
                  <a:srgbClr val="FFFFFF"/>
                </a:solidFill>
                <a:latin typeface="Georgia"/>
                <a:ea typeface="Georgia"/>
                <a:cs typeface="Georgia"/>
              </a:rPr>
              <a:t>For whosoever exalteth himself shall be abased; and he that humbleth himself shall be exalted.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14:12  |  Luke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耶穌又對請他的人說：「你擺設午飯或晚飯，不要請你的朋友、弟兄、親屬，和富足的鄰舍，恐怕他們也請你，你就得了報答。</a:t>
            </a:r>
          </a:p>
          <a:p xmlns:a="http://schemas.openxmlformats.org/drawingml/2006/main">
            <a:pPr algn="ctr">
              <a:buNone/>
            </a:pPr>
            <a:r>
              <a:rPr sz="1800">
                <a:solidFill>
                  <a:srgbClr val="FFFFFF"/>
                </a:solidFill>
                <a:latin typeface="Georgia"/>
                <a:ea typeface="Georgia"/>
                <a:cs typeface="Georgia"/>
              </a:rPr>
              <a:t>Then said he also to him that bade him, When thou makest a dinner or a supper, call not thy friends, nor thy brethren, neither thy kinsmen, nor thy rich neighbours; lest they also bid thee again, and a recompence be made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14:13  |  Luke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你擺設筵席，倒要請那貧窮的、殘廢的、瘸腿的、瞎眼的，你就有福了！</a:t>
            </a:r>
          </a:p>
          <a:p xmlns:a="http://schemas.openxmlformats.org/drawingml/2006/main">
            <a:pPr algn="ctr">
              <a:buNone/>
            </a:pPr>
            <a:r>
              <a:rPr sz="2800">
                <a:solidFill>
                  <a:srgbClr val="FFFFFF"/>
                </a:solidFill>
                <a:latin typeface="Georgia"/>
                <a:ea typeface="Georgia"/>
                <a:cs typeface="Georgia"/>
              </a:rPr>
              <a:t>But when thou makest a feast, call the poor, the maimed, the lame, the blind: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14:14  |  Luke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因為他們沒有甚麼可報答你。到義人復活的時候，你要得着報答。」</a:t>
            </a:r>
          </a:p>
          <a:p xmlns:a="http://schemas.openxmlformats.org/drawingml/2006/main">
            <a:pPr algn="ctr">
              <a:buNone/>
            </a:pPr>
            <a:r>
              <a:rPr sz="2400">
                <a:solidFill>
                  <a:srgbClr val="FFFFFF"/>
                </a:solidFill>
                <a:latin typeface="Georgia"/>
                <a:ea typeface="Georgia"/>
                <a:cs typeface="Georgia"/>
              </a:rPr>
              <a:t>And thou shalt be blessed; for they cannot recompense thee: for thou shalt be recompensed at the resurrection of the just.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14:15  |  Luke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同席的有一人聽見這話，就對耶穌說：「在神國裏吃飯的有福了！」</a:t>
            </a:r>
          </a:p>
          <a:p xmlns:a="http://schemas.openxmlformats.org/drawingml/2006/main">
            <a:pPr algn="ctr">
              <a:buNone/>
            </a:pPr>
            <a:r>
              <a:rPr sz="2400">
                <a:solidFill>
                  <a:srgbClr val="FFFFFF"/>
                </a:solidFill>
                <a:latin typeface="Georgia"/>
                <a:ea typeface="Georgia"/>
                <a:cs typeface="Georgia"/>
              </a:rPr>
              <a:t>And when one of them that sat at meat with him heard these things, he said unto him, Blessed is he that shall eat bread in the kingdom of God.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14:16  |  Luke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耶穌對他說：「有一人擺設大筵席，請了許多客。</a:t>
            </a:r>
          </a:p>
          <a:p xmlns:a="http://schemas.openxmlformats.org/drawingml/2006/main">
            <a:pPr algn="ctr">
              <a:buNone/>
            </a:pPr>
            <a:r>
              <a:rPr sz="2800">
                <a:solidFill>
                  <a:srgbClr val="FFFFFF"/>
                </a:solidFill>
                <a:latin typeface="Georgia"/>
                <a:ea typeface="Georgia"/>
                <a:cs typeface="Georgia"/>
              </a:rPr>
              <a:t>Then said he unto him, A certain man made a great supper, and bade many: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14:17  |  Luke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到了坐席的時候，打發僕人去對所請的人說：『請來吧！樣樣都齊備了。』</a:t>
            </a:r>
          </a:p>
          <a:p xmlns:a="http://schemas.openxmlformats.org/drawingml/2006/main">
            <a:pPr algn="ctr">
              <a:buNone/>
            </a:pPr>
            <a:r>
              <a:rPr sz="2400">
                <a:solidFill>
                  <a:srgbClr val="FFFFFF"/>
                </a:solidFill>
                <a:latin typeface="Georgia"/>
                <a:ea typeface="Georgia"/>
                <a:cs typeface="Georgia"/>
              </a:rPr>
              <a:t>And sent his servant at supper time to say to them that were bidden, Come; for all things are now ready.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14:18  |  Luke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眾人一口同音地推辭。頭一個說：『我買了一塊地，必須去看看。請你准我辭了。』</a:t>
            </a:r>
          </a:p>
          <a:p xmlns:a="http://schemas.openxmlformats.org/drawingml/2006/main">
            <a:pPr algn="ctr">
              <a:buNone/>
            </a:pPr>
            <a:r>
              <a:rPr sz="2100">
                <a:solidFill>
                  <a:srgbClr val="FFFFFF"/>
                </a:solidFill>
                <a:latin typeface="Georgia"/>
                <a:ea typeface="Georgia"/>
                <a:cs typeface="Georgia"/>
              </a:rPr>
              <a:t>And they all with one consent began to make excuse. The first said unto him, I have bought a piece of ground, and I must needs go and see it: I pray thee have me excused.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14:19  |  Luke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又有一個說：『我買了五對牛，要去試一試。請你准我辭了。』</a:t>
            </a:r>
          </a:p>
          <a:p xmlns:a="http://schemas.openxmlformats.org/drawingml/2006/main">
            <a:pPr algn="ctr">
              <a:buNone/>
            </a:pPr>
            <a:r>
              <a:rPr sz="2400">
                <a:solidFill>
                  <a:srgbClr val="FFFFFF"/>
                </a:solidFill>
                <a:latin typeface="Georgia"/>
                <a:ea typeface="Georgia"/>
                <a:cs typeface="Georgia"/>
              </a:rPr>
              <a:t>And another said, I have bought five yoke of oxen, and I go to prove them: I pray thee have me excused.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14:20  |  Luke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又有一個說：『我才娶了妻，所以不能去。』</a:t>
            </a:r>
          </a:p>
          <a:p xmlns:a="http://schemas.openxmlformats.org/drawingml/2006/main">
            <a:pPr algn="ctr">
              <a:buNone/>
            </a:pPr>
            <a:r>
              <a:rPr sz="2800">
                <a:solidFill>
                  <a:srgbClr val="FFFFFF"/>
                </a:solidFill>
                <a:latin typeface="Georgia"/>
                <a:ea typeface="Georgia"/>
                <a:cs typeface="Georgia"/>
              </a:rPr>
              <a:t>And another said, I have married a wife, and therefore I cannot come.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14:21  |  Luke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那僕人回來，把這事都告訴了主人。家主就動怒，對僕人說：『快出去，到城裏大街小巷，領那貧窮的、殘廢的、瞎眼的、瘸腿的來。』</a:t>
            </a:r>
          </a:p>
          <a:p xmlns:a="http://schemas.openxmlformats.org/drawingml/2006/main">
            <a:pPr algn="ctr">
              <a:buNone/>
            </a:pPr>
            <a:r>
              <a:rPr sz="1800">
                <a:solidFill>
                  <a:srgbClr val="FFFFFF"/>
                </a:solidFill>
                <a:latin typeface="Georgia"/>
                <a:ea typeface="Georgia"/>
                <a:cs typeface="Georgia"/>
              </a:rPr>
              <a:t>So that servant came, and shewed his lord these things. Then the master of the house being angry said to his servant, Go out quickly into the streets and lanes of the city, and bring in hither the poor, and the maimed, and the halt, and the blind.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14:22  |  Luke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僕人說：『主啊，你所吩咐的已經辦了，還有空座。』</a:t>
            </a:r>
          </a:p>
          <a:p xmlns:a="http://schemas.openxmlformats.org/drawingml/2006/main">
            <a:pPr algn="ctr">
              <a:buNone/>
            </a:pPr>
            <a:r>
              <a:rPr sz="2400">
                <a:solidFill>
                  <a:srgbClr val="FFFFFF"/>
                </a:solidFill>
                <a:latin typeface="Georgia"/>
                <a:ea typeface="Georgia"/>
                <a:cs typeface="Georgia"/>
              </a:rPr>
              <a:t>And the servant said, Lord, it is done as thou hast commanded, and yet there is room.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14:23  |  Luke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主人對僕人說：『你出去到路上和籬笆那裏，勉強人進來，坐滿我的屋子。</a:t>
            </a:r>
          </a:p>
          <a:p xmlns:a="http://schemas.openxmlformats.org/drawingml/2006/main">
            <a:pPr algn="ctr">
              <a:buNone/>
            </a:pPr>
            <a:r>
              <a:rPr sz="2400">
                <a:solidFill>
                  <a:srgbClr val="FFFFFF"/>
                </a:solidFill>
                <a:latin typeface="Georgia"/>
                <a:ea typeface="Georgia"/>
                <a:cs typeface="Georgia"/>
              </a:rPr>
              <a:t>And the lord said unto the servant, Go out into the highways and hedges, and compel them to come in, that my house may be filled.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14:24  |  Luke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我告訴你們，先前所請的人沒有一個得嘗我的筵席。』」</a:t>
            </a:r>
          </a:p>
          <a:p xmlns:a="http://schemas.openxmlformats.org/drawingml/2006/main">
            <a:pPr algn="ctr">
              <a:buNone/>
            </a:pPr>
            <a:r>
              <a:rPr sz="2400">
                <a:solidFill>
                  <a:srgbClr val="FFFFFF"/>
                </a:solidFill>
                <a:latin typeface="Georgia"/>
                <a:ea typeface="Georgia"/>
                <a:cs typeface="Georgia"/>
              </a:rPr>
              <a:t>For I say unto you, That none of those men which were bidden shall taste of my supper.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14:25  |  Luke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有極多的人和耶穌同行。他轉過來對他們說：</a:t>
            </a:r>
          </a:p>
          <a:p xmlns:a="http://schemas.openxmlformats.org/drawingml/2006/main">
            <a:pPr algn="ctr">
              <a:buNone/>
            </a:pPr>
            <a:r>
              <a:rPr sz="2800">
                <a:solidFill>
                  <a:srgbClr val="FFFFFF"/>
                </a:solidFill>
                <a:latin typeface="Georgia"/>
                <a:ea typeface="Georgia"/>
                <a:cs typeface="Georgia"/>
              </a:rPr>
              <a:t>And there went great multitudes with him: and he turned, and said unto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14:26  |  Luke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「人到我這裏來，若不愛我勝過愛自己的父母、妻子、兒女、弟兄、姊妹，和自己的性命，就不能作我的門徒。</a:t>
            </a:r>
          </a:p>
          <a:p xmlns:a="http://schemas.openxmlformats.org/drawingml/2006/main">
            <a:pPr algn="ctr">
              <a:buNone/>
            </a:pPr>
            <a:r>
              <a:rPr sz="2100">
                <a:solidFill>
                  <a:srgbClr val="FFFFFF"/>
                </a:solidFill>
                <a:latin typeface="Georgia"/>
                <a:ea typeface="Georgia"/>
                <a:cs typeface="Georgia"/>
              </a:rPr>
              <a:t>If any man come to me, and hate not his father, and mother, and wife, and children, and brethren, and sisters, yea, and his own life also, he cannot be my disciple.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14:27  |  Luke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凡不背着自己十字架跟從我的，也不能作我的門徒。</a:t>
            </a:r>
          </a:p>
          <a:p xmlns:a="http://schemas.openxmlformats.org/drawingml/2006/main">
            <a:pPr algn="ctr">
              <a:buNone/>
            </a:pPr>
            <a:r>
              <a:rPr sz="2800">
                <a:solidFill>
                  <a:srgbClr val="FFFFFF"/>
                </a:solidFill>
                <a:latin typeface="Georgia"/>
                <a:ea typeface="Georgia"/>
                <a:cs typeface="Georgia"/>
              </a:rPr>
              <a:t>And whosoever doth not bear his cross, and come after me, cannot be my disciple.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14:28  |  Luke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你們哪一個要蓋一座樓，不先坐下算計花費，能蓋成不能呢？</a:t>
            </a:r>
          </a:p>
          <a:p xmlns:a="http://schemas.openxmlformats.org/drawingml/2006/main">
            <a:pPr algn="ctr">
              <a:buNone/>
            </a:pPr>
            <a:r>
              <a:rPr sz="2400">
                <a:solidFill>
                  <a:srgbClr val="FFFFFF"/>
                </a:solidFill>
                <a:latin typeface="Georgia"/>
                <a:ea typeface="Georgia"/>
                <a:cs typeface="Georgia"/>
              </a:rPr>
              <a:t>For which of you, intending to build a tower, sitteth not down first, and counteth the cost, whether he have sufficient to finish it?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14:29  |  Luke 14:29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恐怕安了地基，不能成功，看見的人都笑話他，說：</a:t>
            </a:r>
          </a:p>
          <a:p xmlns:a="http://schemas.openxmlformats.org/drawingml/2006/main">
            <a:pPr algn="ctr">
              <a:buNone/>
            </a:pPr>
            <a:r>
              <a:rPr sz="2400">
                <a:solidFill>
                  <a:srgbClr val="FFFFFF"/>
                </a:solidFill>
                <a:latin typeface="Georgia"/>
                <a:ea typeface="Georgia"/>
                <a:cs typeface="Georgia"/>
              </a:rPr>
              <a:t>Lest haply, after he hath laid the foundation, and is not able to finish it, all that behold it begin to mock him,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14:30  |  Luke 14:30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『這個人開了工，卻不能完工。』</a:t>
            </a:r>
          </a:p>
          <a:p xmlns:a="http://schemas.openxmlformats.org/drawingml/2006/main">
            <a:pPr algn="ctr">
              <a:buNone/>
            </a:pPr>
            <a:r>
              <a:rPr sz="2800">
                <a:solidFill>
                  <a:srgbClr val="FFFFFF"/>
                </a:solidFill>
                <a:latin typeface="Georgia"/>
                <a:ea typeface="Georgia"/>
                <a:cs typeface="Georgia"/>
              </a:rPr>
              <a:t>Saying, This man began to build, and was not able to finish.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14:31  |  Luke 14:31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或是一個王出去和別的王打仗，豈不先坐下酌量，能用一萬兵去敵那領二萬兵來攻打他的嗎？</a:t>
            </a:r>
          </a:p>
          <a:p xmlns:a="http://schemas.openxmlformats.org/drawingml/2006/main">
            <a:pPr algn="ctr">
              <a:buNone/>
            </a:pPr>
            <a:r>
              <a:rPr sz="2100">
                <a:solidFill>
                  <a:srgbClr val="FFFFFF"/>
                </a:solidFill>
                <a:latin typeface="Georgia"/>
                <a:ea typeface="Georgia"/>
                <a:cs typeface="Georgia"/>
              </a:rPr>
              <a:t>Or what king, going to make war against another king, sitteth not down first, and consulteth whether he be able with ten thousand to meet him that cometh against him with twenty thousand?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14:32  |  Luke 14:32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若是不能，就趁敵人還遠的時候，派使者去求和息的條款。</a:t>
            </a:r>
          </a:p>
          <a:p xmlns:a="http://schemas.openxmlformats.org/drawingml/2006/main">
            <a:pPr algn="ctr">
              <a:buNone/>
            </a:pPr>
            <a:r>
              <a:rPr sz="2400">
                <a:solidFill>
                  <a:srgbClr val="FFFFFF"/>
                </a:solidFill>
                <a:latin typeface="Georgia"/>
                <a:ea typeface="Georgia"/>
                <a:cs typeface="Georgia"/>
              </a:rPr>
              <a:t>Or else, while the other is yet a great way off, he sendeth an ambassage, and desireth conditions of peace.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14:33  |  Luke 14:33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這樣，你們無論甚麼人，若不撇下一切所有的，就不能作我的門徒。」</a:t>
            </a:r>
          </a:p>
          <a:p xmlns:a="http://schemas.openxmlformats.org/drawingml/2006/main">
            <a:pPr algn="ctr">
              <a:buNone/>
            </a:pPr>
            <a:r>
              <a:rPr sz="2400">
                <a:solidFill>
                  <a:srgbClr val="FFFFFF"/>
                </a:solidFill>
                <a:latin typeface="Georgia"/>
                <a:ea typeface="Georgia"/>
                <a:cs typeface="Georgia"/>
              </a:rPr>
              <a:t>So likewise, whosoever he be of you that forsaketh not all that he hath, he cannot be my disciple.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14:34  |  Luke 14:34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「鹽本是好的；鹽若失了味，可用甚麼叫它再鹹呢？</a:t>
            </a:r>
          </a:p>
          <a:p xmlns:a="http://schemas.openxmlformats.org/drawingml/2006/main">
            <a:pPr algn="ctr">
              <a:buNone/>
            </a:pPr>
            <a:r>
              <a:rPr sz="2400">
                <a:solidFill>
                  <a:srgbClr val="FFFFFF"/>
                </a:solidFill>
                <a:latin typeface="Georgia"/>
                <a:ea typeface="Georgia"/>
                <a:cs typeface="Georgia"/>
              </a:rPr>
              <a:t>Salt is good: but if the salt have lost his savour, wherewith shall it be seasoned?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14:35  |  Luke 14:35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或用在田裏，或堆在糞裏，都不合式，只好丟在外面。有耳可聽的，就應當聽！」</a:t>
            </a:r>
          </a:p>
          <a:p xmlns:a="http://schemas.openxmlformats.org/drawingml/2006/main">
            <a:pPr algn="ctr">
              <a:buNone/>
            </a:pPr>
            <a:r>
              <a:rPr sz="2400">
                <a:solidFill>
                  <a:srgbClr val="FFFFFF"/>
                </a:solidFill>
                <a:latin typeface="Georgia"/>
                <a:ea typeface="Georgia"/>
                <a:cs typeface="Georgia"/>
              </a:rPr>
              <a:t>It is neither fit for the land, nor yet for the dunghill; but men cast it out. He that hath ears to hear, let him hear.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2026-08-30T07:03:13.3270000Z</dcterms:created>
  <dcterms:modified xsi:type="dcterms:W3CDTF">2026-08-30T07:03:13.3270000Z</dcterms:modified>
</coreProperties>
</file>