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24914f02db84625" /><Relationship Type="http://schemas.openxmlformats.org/officeDocument/2006/relationships/extended-properties" Target="/docProps/app.xml" Id="R577bcd2690e8438b" /><Relationship Type="http://schemas.openxmlformats.org/officeDocument/2006/relationships/officeDocument" Target="/ppt/presentation.xml" Id="Recfa412beb424f1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6aefbb8d1f24a30"/>
  </p:sldMasterIdLst>
  <p:notesMasterIdLst>
    <p:notesMasterId xmlns:r="http://schemas.openxmlformats.org/officeDocument/2006/relationships" r:id="Ra19703b736ea47c6"/>
  </p:notesMasterIdLst>
  <p:sldIdLst>
    <p:sldId xmlns:r="http://schemas.openxmlformats.org/officeDocument/2006/relationships" id="256" r:id="R918627e1559747aa"/>
    <p:sldId xmlns:r="http://schemas.openxmlformats.org/officeDocument/2006/relationships" id="257" r:id="R4a1bfd3cb5cb4180"/>
    <p:sldId xmlns:r="http://schemas.openxmlformats.org/officeDocument/2006/relationships" id="258" r:id="R9d8832cdf4954e44"/>
    <p:sldId xmlns:r="http://schemas.openxmlformats.org/officeDocument/2006/relationships" id="259" r:id="R9b113029a33d448a"/>
    <p:sldId xmlns:r="http://schemas.openxmlformats.org/officeDocument/2006/relationships" id="260" r:id="Rc7cf0eafa1ec47a4"/>
    <p:sldId xmlns:r="http://schemas.openxmlformats.org/officeDocument/2006/relationships" id="261" r:id="Rbfa48c71985f4646"/>
    <p:sldId xmlns:r="http://schemas.openxmlformats.org/officeDocument/2006/relationships" id="262" r:id="Rcb82465ac67c4542"/>
    <p:sldId xmlns:r="http://schemas.openxmlformats.org/officeDocument/2006/relationships" id="263" r:id="R20cc3e9866434455"/>
    <p:sldId xmlns:r="http://schemas.openxmlformats.org/officeDocument/2006/relationships" id="264" r:id="R4f1e8919524b461d"/>
    <p:sldId xmlns:r="http://schemas.openxmlformats.org/officeDocument/2006/relationships" id="265" r:id="R908464a541004a23"/>
    <p:sldId xmlns:r="http://schemas.openxmlformats.org/officeDocument/2006/relationships" id="266" r:id="Rd2c06883eb574d6e"/>
    <p:sldId xmlns:r="http://schemas.openxmlformats.org/officeDocument/2006/relationships" id="267" r:id="R231fa4c24b34431c"/>
    <p:sldId xmlns:r="http://schemas.openxmlformats.org/officeDocument/2006/relationships" id="268" r:id="R8671a65e74224caa"/>
    <p:sldId xmlns:r="http://schemas.openxmlformats.org/officeDocument/2006/relationships" id="269" r:id="R41b63117838c46f8"/>
    <p:sldId xmlns:r="http://schemas.openxmlformats.org/officeDocument/2006/relationships" id="270" r:id="R20a010159f14451e"/>
    <p:sldId xmlns:r="http://schemas.openxmlformats.org/officeDocument/2006/relationships" id="271" r:id="R532b7fedbdad443a"/>
    <p:sldId xmlns:r="http://schemas.openxmlformats.org/officeDocument/2006/relationships" id="272" r:id="R07b29e8966654549"/>
    <p:sldId xmlns:r="http://schemas.openxmlformats.org/officeDocument/2006/relationships" id="273" r:id="R578b1d9d1b02492b"/>
    <p:sldId xmlns:r="http://schemas.openxmlformats.org/officeDocument/2006/relationships" id="274" r:id="R66adbf9fd1ca4af5"/>
    <p:sldId xmlns:r="http://schemas.openxmlformats.org/officeDocument/2006/relationships" id="275" r:id="Rae7845585ce14ef2"/>
    <p:sldId xmlns:r="http://schemas.openxmlformats.org/officeDocument/2006/relationships" id="276" r:id="Rd8a402d47797465a"/>
    <p:sldId xmlns:r="http://schemas.openxmlformats.org/officeDocument/2006/relationships" id="277" r:id="Rbf05e74fdc984c2e"/>
    <p:sldId xmlns:r="http://schemas.openxmlformats.org/officeDocument/2006/relationships" id="278" r:id="R5b55465270c54c96"/>
    <p:sldId xmlns:r="http://schemas.openxmlformats.org/officeDocument/2006/relationships" id="279" r:id="R6310ec938cdb4b7f"/>
    <p:sldId xmlns:r="http://schemas.openxmlformats.org/officeDocument/2006/relationships" id="280" r:id="R57c203944e8546df"/>
    <p:sldId xmlns:r="http://schemas.openxmlformats.org/officeDocument/2006/relationships" id="281" r:id="R158ea0b0426a4662"/>
    <p:sldId xmlns:r="http://schemas.openxmlformats.org/officeDocument/2006/relationships" id="282" r:id="R384718700a884a42"/>
    <p:sldId xmlns:r="http://schemas.openxmlformats.org/officeDocument/2006/relationships" id="283" r:id="R2fe14cf7c16f4022"/>
    <p:sldId xmlns:r="http://schemas.openxmlformats.org/officeDocument/2006/relationships" id="284" r:id="R555d74210aac401b"/>
    <p:sldId xmlns:r="http://schemas.openxmlformats.org/officeDocument/2006/relationships" id="285" r:id="R9dc32abdfdac4e2f"/>
    <p:sldId xmlns:r="http://schemas.openxmlformats.org/officeDocument/2006/relationships" id="286" r:id="R46947d5b79c44a67"/>
    <p:sldId xmlns:r="http://schemas.openxmlformats.org/officeDocument/2006/relationships" id="287" r:id="R46f0fe1c58314593"/>
    <p:sldId xmlns:r="http://schemas.openxmlformats.org/officeDocument/2006/relationships" id="288" r:id="Rd62fdc9f5b61405a"/>
    <p:sldId xmlns:r="http://schemas.openxmlformats.org/officeDocument/2006/relationships" id="289" r:id="Ree4f3dc7156641b7"/>
    <p:sldId xmlns:r="http://schemas.openxmlformats.org/officeDocument/2006/relationships" id="290" r:id="R3a1cb3cdcd614326"/>
    <p:sldId xmlns:r="http://schemas.openxmlformats.org/officeDocument/2006/relationships" id="291" r:id="Rd46ad02632ce4aa4"/>
    <p:sldId xmlns:r="http://schemas.openxmlformats.org/officeDocument/2006/relationships" id="292" r:id="R77a86898ecf143ff"/>
    <p:sldId xmlns:r="http://schemas.openxmlformats.org/officeDocument/2006/relationships" id="293" r:id="R9a5bb27987f94382"/>
    <p:sldId xmlns:r="http://schemas.openxmlformats.org/officeDocument/2006/relationships" id="294" r:id="Rfdf4b0981b444442"/>
    <p:sldId xmlns:r="http://schemas.openxmlformats.org/officeDocument/2006/relationships" id="295" r:id="R150414e1cbd34b7d"/>
    <p:sldId xmlns:r="http://schemas.openxmlformats.org/officeDocument/2006/relationships" id="296" r:id="R7aa259f818b6471d"/>
    <p:sldId xmlns:r="http://schemas.openxmlformats.org/officeDocument/2006/relationships" id="297" r:id="Rb67924c0b2b048a2"/>
    <p:sldId xmlns:r="http://schemas.openxmlformats.org/officeDocument/2006/relationships" id="298" r:id="Rd33bb3bcb6924b01"/>
    <p:sldId xmlns:r="http://schemas.openxmlformats.org/officeDocument/2006/relationships" id="299" r:id="R627528b5a46441c6"/>
    <p:sldId xmlns:r="http://schemas.openxmlformats.org/officeDocument/2006/relationships" id="300" r:id="Rcbf09b080c6d4025"/>
    <p:sldId xmlns:r="http://schemas.openxmlformats.org/officeDocument/2006/relationships" id="301" r:id="Re6f0e4bde3c44804"/>
    <p:sldId xmlns:r="http://schemas.openxmlformats.org/officeDocument/2006/relationships" id="302" r:id="Rcb0408ee822a4fb4"/>
    <p:sldId xmlns:r="http://schemas.openxmlformats.org/officeDocument/2006/relationships" id="303" r:id="R3e4ad6ffc62b49e3"/>
    <p:sldId xmlns:r="http://schemas.openxmlformats.org/officeDocument/2006/relationships" id="304" r:id="Rd6488398ecc94a3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e7f57a4205f4dc4" /><Relationship Type="http://schemas.openxmlformats.org/officeDocument/2006/relationships/slideMaster" Target="/ppt/slideMasters/slideMaster1.xml" Id="R86aefbb8d1f24a30" /><Relationship Type="http://schemas.openxmlformats.org/officeDocument/2006/relationships/notesMaster" Target="/ppt/notesMasters/notesMaster1.xml" Id="Ra19703b736ea47c6" /><Relationship Type="http://schemas.openxmlformats.org/officeDocument/2006/relationships/presProps" Target="/ppt/presProps.xml" Id="Rd744a2216fd24dfb" /><Relationship Type="http://schemas.openxmlformats.org/officeDocument/2006/relationships/tableStyles" Target="/ppt/tableStyles.xml" Id="R737a3d6cfd944da5" /><Relationship Type="http://schemas.openxmlformats.org/officeDocument/2006/relationships/slide" Target="/ppt/slides/slide1.xml" Id="R918627e1559747aa" /><Relationship Type="http://schemas.openxmlformats.org/officeDocument/2006/relationships/slide" Target="/ppt/slides/slide2.xml" Id="R4a1bfd3cb5cb4180" /><Relationship Type="http://schemas.openxmlformats.org/officeDocument/2006/relationships/slide" Target="/ppt/slides/slide3.xml" Id="R9d8832cdf4954e44" /><Relationship Type="http://schemas.openxmlformats.org/officeDocument/2006/relationships/slide" Target="/ppt/slides/slide4.xml" Id="R9b113029a33d448a" /><Relationship Type="http://schemas.openxmlformats.org/officeDocument/2006/relationships/slide" Target="/ppt/slides/slide5.xml" Id="Rc7cf0eafa1ec47a4" /><Relationship Type="http://schemas.openxmlformats.org/officeDocument/2006/relationships/slide" Target="/ppt/slides/slide6.xml" Id="Rbfa48c71985f4646" /><Relationship Type="http://schemas.openxmlformats.org/officeDocument/2006/relationships/slide" Target="/ppt/slides/slide7.xml" Id="Rcb82465ac67c4542" /><Relationship Type="http://schemas.openxmlformats.org/officeDocument/2006/relationships/slide" Target="/ppt/slides/slide8.xml" Id="R20cc3e9866434455" /><Relationship Type="http://schemas.openxmlformats.org/officeDocument/2006/relationships/slide" Target="/ppt/slides/slide9.xml" Id="R4f1e8919524b461d" /><Relationship Type="http://schemas.openxmlformats.org/officeDocument/2006/relationships/slide" Target="/ppt/slides/slide10.xml" Id="R908464a541004a23" /><Relationship Type="http://schemas.openxmlformats.org/officeDocument/2006/relationships/slide" Target="/ppt/slides/slide11.xml" Id="Rd2c06883eb574d6e" /><Relationship Type="http://schemas.openxmlformats.org/officeDocument/2006/relationships/slide" Target="/ppt/slides/slide12.xml" Id="R231fa4c24b34431c" /><Relationship Type="http://schemas.openxmlformats.org/officeDocument/2006/relationships/slide" Target="/ppt/slides/slide13.xml" Id="R8671a65e74224caa" /><Relationship Type="http://schemas.openxmlformats.org/officeDocument/2006/relationships/slide" Target="/ppt/slides/slide14.xml" Id="R41b63117838c46f8" /><Relationship Type="http://schemas.openxmlformats.org/officeDocument/2006/relationships/slide" Target="/ppt/slides/slide15.xml" Id="R20a010159f14451e" /><Relationship Type="http://schemas.openxmlformats.org/officeDocument/2006/relationships/slide" Target="/ppt/slides/slide16.xml" Id="R532b7fedbdad443a" /><Relationship Type="http://schemas.openxmlformats.org/officeDocument/2006/relationships/slide" Target="/ppt/slides/slide17.xml" Id="R07b29e8966654549" /><Relationship Type="http://schemas.openxmlformats.org/officeDocument/2006/relationships/slide" Target="/ppt/slides/slide18.xml" Id="R578b1d9d1b02492b" /><Relationship Type="http://schemas.openxmlformats.org/officeDocument/2006/relationships/slide" Target="/ppt/slides/slide19.xml" Id="R66adbf9fd1ca4af5" /><Relationship Type="http://schemas.openxmlformats.org/officeDocument/2006/relationships/slide" Target="/ppt/slides/slide20.xml" Id="Rae7845585ce14ef2" /><Relationship Type="http://schemas.openxmlformats.org/officeDocument/2006/relationships/slide" Target="/ppt/slides/slide21.xml" Id="Rd8a402d47797465a" /><Relationship Type="http://schemas.openxmlformats.org/officeDocument/2006/relationships/slide" Target="/ppt/slides/slide22.xml" Id="Rbf05e74fdc984c2e" /><Relationship Type="http://schemas.openxmlformats.org/officeDocument/2006/relationships/slide" Target="/ppt/slides/slide23.xml" Id="R5b55465270c54c96" /><Relationship Type="http://schemas.openxmlformats.org/officeDocument/2006/relationships/slide" Target="/ppt/slides/slide24.xml" Id="R6310ec938cdb4b7f" /><Relationship Type="http://schemas.openxmlformats.org/officeDocument/2006/relationships/slide" Target="/ppt/slides/slide25.xml" Id="R57c203944e8546df" /><Relationship Type="http://schemas.openxmlformats.org/officeDocument/2006/relationships/slide" Target="/ppt/slides/slide26.xml" Id="R158ea0b0426a4662" /><Relationship Type="http://schemas.openxmlformats.org/officeDocument/2006/relationships/slide" Target="/ppt/slides/slide27.xml" Id="R384718700a884a42" /><Relationship Type="http://schemas.openxmlformats.org/officeDocument/2006/relationships/slide" Target="/ppt/slides/slide28.xml" Id="R2fe14cf7c16f4022" /><Relationship Type="http://schemas.openxmlformats.org/officeDocument/2006/relationships/slide" Target="/ppt/slides/slide29.xml" Id="R555d74210aac401b" /><Relationship Type="http://schemas.openxmlformats.org/officeDocument/2006/relationships/slide" Target="/ppt/slides/slide30.xml" Id="R9dc32abdfdac4e2f" /><Relationship Type="http://schemas.openxmlformats.org/officeDocument/2006/relationships/slide" Target="/ppt/slides/slide31.xml" Id="R46947d5b79c44a67" /><Relationship Type="http://schemas.openxmlformats.org/officeDocument/2006/relationships/slide" Target="/ppt/slides/slide32.xml" Id="R46f0fe1c58314593" /><Relationship Type="http://schemas.openxmlformats.org/officeDocument/2006/relationships/slide" Target="/ppt/slides/slide33.xml" Id="Rd62fdc9f5b61405a" /><Relationship Type="http://schemas.openxmlformats.org/officeDocument/2006/relationships/slide" Target="/ppt/slides/slide34.xml" Id="Ree4f3dc7156641b7" /><Relationship Type="http://schemas.openxmlformats.org/officeDocument/2006/relationships/slide" Target="/ppt/slides/slide35.xml" Id="R3a1cb3cdcd614326" /><Relationship Type="http://schemas.openxmlformats.org/officeDocument/2006/relationships/slide" Target="/ppt/slides/slide36.xml" Id="Rd46ad02632ce4aa4" /><Relationship Type="http://schemas.openxmlformats.org/officeDocument/2006/relationships/slide" Target="/ppt/slides/slide37.xml" Id="R77a86898ecf143ff" /><Relationship Type="http://schemas.openxmlformats.org/officeDocument/2006/relationships/slide" Target="/ppt/slides/slide38.xml" Id="R9a5bb27987f94382" /><Relationship Type="http://schemas.openxmlformats.org/officeDocument/2006/relationships/slide" Target="/ppt/slides/slide39.xml" Id="Rfdf4b0981b444442" /><Relationship Type="http://schemas.openxmlformats.org/officeDocument/2006/relationships/slide" Target="/ppt/slides/slide40.xml" Id="R150414e1cbd34b7d" /><Relationship Type="http://schemas.openxmlformats.org/officeDocument/2006/relationships/slide" Target="/ppt/slides/slide41.xml" Id="R7aa259f818b6471d" /><Relationship Type="http://schemas.openxmlformats.org/officeDocument/2006/relationships/slide" Target="/ppt/slides/slide42.xml" Id="Rb67924c0b2b048a2" /><Relationship Type="http://schemas.openxmlformats.org/officeDocument/2006/relationships/slide" Target="/ppt/slides/slide43.xml" Id="Rd33bb3bcb6924b01" /><Relationship Type="http://schemas.openxmlformats.org/officeDocument/2006/relationships/slide" Target="/ppt/slides/slide44.xml" Id="R627528b5a46441c6" /><Relationship Type="http://schemas.openxmlformats.org/officeDocument/2006/relationships/slide" Target="/ppt/slides/slide45.xml" Id="Rcbf09b080c6d4025" /><Relationship Type="http://schemas.openxmlformats.org/officeDocument/2006/relationships/slide" Target="/ppt/slides/slide46.xml" Id="Re6f0e4bde3c44804" /><Relationship Type="http://schemas.openxmlformats.org/officeDocument/2006/relationships/slide" Target="/ppt/slides/slide47.xml" Id="Rcb0408ee822a4fb4" /><Relationship Type="http://schemas.openxmlformats.org/officeDocument/2006/relationships/slide" Target="/ppt/slides/slide48.xml" Id="R3e4ad6ffc62b49e3" /><Relationship Type="http://schemas.openxmlformats.org/officeDocument/2006/relationships/slide" Target="/ppt/slides/slide49.xml" Id="Rd6488398ecc94a3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ad362ee4e8549f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376df9856824ec5" /><Relationship Type="http://schemas.openxmlformats.org/officeDocument/2006/relationships/notesMaster" Target="/ppt/notesMasters/notesMaster1.xml" Id="Ra00946e10eb3492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68a7fd0e9044cdd" /><Relationship Type="http://schemas.openxmlformats.org/officeDocument/2006/relationships/notesMaster" Target="/ppt/notesMasters/notesMaster1.xml" Id="R8a999bfb3931441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25d0226147a4697" /><Relationship Type="http://schemas.openxmlformats.org/officeDocument/2006/relationships/notesMaster" Target="/ppt/notesMasters/notesMaster1.xml" Id="R7f44691797ca4ba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344a5d34c6f4f0f" /><Relationship Type="http://schemas.openxmlformats.org/officeDocument/2006/relationships/notesMaster" Target="/ppt/notesMasters/notesMaster1.xml" Id="R1e6b48810c64410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8b5fca5e8f34a01" /><Relationship Type="http://schemas.openxmlformats.org/officeDocument/2006/relationships/notesMaster" Target="/ppt/notesMasters/notesMaster1.xml" Id="R1f5b2ef9bce8495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fa5035671394c0c" /><Relationship Type="http://schemas.openxmlformats.org/officeDocument/2006/relationships/notesMaster" Target="/ppt/notesMasters/notesMaster1.xml" Id="R98941d875ada4da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0597a342a814586" /><Relationship Type="http://schemas.openxmlformats.org/officeDocument/2006/relationships/notesMaster" Target="/ppt/notesMasters/notesMaster1.xml" Id="Rd77c577e52a148c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aba0b7ff08349e7" /><Relationship Type="http://schemas.openxmlformats.org/officeDocument/2006/relationships/notesMaster" Target="/ppt/notesMasters/notesMaster1.xml" Id="Rd5c2afc29d3a4e0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7d245a76c33400a" /><Relationship Type="http://schemas.openxmlformats.org/officeDocument/2006/relationships/notesMaster" Target="/ppt/notesMasters/notesMaster1.xml" Id="Re64839008b5f497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89ff6c662c646f5" /><Relationship Type="http://schemas.openxmlformats.org/officeDocument/2006/relationships/notesMaster" Target="/ppt/notesMasters/notesMaster1.xml" Id="Re48e9fa5d171411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f04421d2ca04c63" /><Relationship Type="http://schemas.openxmlformats.org/officeDocument/2006/relationships/notesMaster" Target="/ppt/notesMasters/notesMaster1.xml" Id="Rcab44683b02b47b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e6e322b530d45df" /><Relationship Type="http://schemas.openxmlformats.org/officeDocument/2006/relationships/notesMaster" Target="/ppt/notesMasters/notesMaster1.xml" Id="Rf512e054a98641f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7b8b774f00d49c8" /><Relationship Type="http://schemas.openxmlformats.org/officeDocument/2006/relationships/notesMaster" Target="/ppt/notesMasters/notesMaster1.xml" Id="R01374c3ac0f44bc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9c775e5d9a94cdc" /><Relationship Type="http://schemas.openxmlformats.org/officeDocument/2006/relationships/notesMaster" Target="/ppt/notesMasters/notesMaster1.xml" Id="Ra45487e40cd74ee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1694646b939497d" /><Relationship Type="http://schemas.openxmlformats.org/officeDocument/2006/relationships/notesMaster" Target="/ppt/notesMasters/notesMaster1.xml" Id="R5314c08534074c2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8c31f544416462b" /><Relationship Type="http://schemas.openxmlformats.org/officeDocument/2006/relationships/notesMaster" Target="/ppt/notesMasters/notesMaster1.xml" Id="R7b52ab7acaca499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7a1430f47dd4b21" /><Relationship Type="http://schemas.openxmlformats.org/officeDocument/2006/relationships/notesMaster" Target="/ppt/notesMasters/notesMaster1.xml" Id="R2f48544525ec493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9b6ec5643f24dc2" /><Relationship Type="http://schemas.openxmlformats.org/officeDocument/2006/relationships/notesMaster" Target="/ppt/notesMasters/notesMaster1.xml" Id="Re9a0feeb1ab3437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e4ee54b88e34baf" /><Relationship Type="http://schemas.openxmlformats.org/officeDocument/2006/relationships/notesMaster" Target="/ppt/notesMasters/notesMaster1.xml" Id="Rbcd4e02a0330477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50cf8a7319a4720" /><Relationship Type="http://schemas.openxmlformats.org/officeDocument/2006/relationships/notesMaster" Target="/ppt/notesMasters/notesMaster1.xml" Id="R5ed8805d6e4c4b2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9176e7fccef4899" /><Relationship Type="http://schemas.openxmlformats.org/officeDocument/2006/relationships/notesMaster" Target="/ppt/notesMasters/notesMaster1.xml" Id="R849d273e92c2419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7758702f88748c0" /><Relationship Type="http://schemas.openxmlformats.org/officeDocument/2006/relationships/notesMaster" Target="/ppt/notesMasters/notesMaster1.xml" Id="Rdacd3ef24db2487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769ca0564a043c0" /><Relationship Type="http://schemas.openxmlformats.org/officeDocument/2006/relationships/notesMaster" Target="/ppt/notesMasters/notesMaster1.xml" Id="Re9258302d0e84f3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a2e73bd9ddf49f2" /><Relationship Type="http://schemas.openxmlformats.org/officeDocument/2006/relationships/notesMaster" Target="/ppt/notesMasters/notesMaster1.xml" Id="R3d9d0b23d2194ac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2d6a48d2f014ba7" /><Relationship Type="http://schemas.openxmlformats.org/officeDocument/2006/relationships/notesMaster" Target="/ppt/notesMasters/notesMaster1.xml" Id="R921e4998897f4f9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89d1fd571814687" /><Relationship Type="http://schemas.openxmlformats.org/officeDocument/2006/relationships/notesMaster" Target="/ppt/notesMasters/notesMaster1.xml" Id="R9c38515f9c7f4bd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47d85f4ac7b4212" /><Relationship Type="http://schemas.openxmlformats.org/officeDocument/2006/relationships/notesMaster" Target="/ppt/notesMasters/notesMaster1.xml" Id="R0c415c0ee90345e5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ecf478bdde84847" /><Relationship Type="http://schemas.openxmlformats.org/officeDocument/2006/relationships/notesMaster" Target="/ppt/notesMasters/notesMaster1.xml" Id="Rf06a31a1947c4d4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eac3c27883e4eb9" /><Relationship Type="http://schemas.openxmlformats.org/officeDocument/2006/relationships/notesMaster" Target="/ppt/notesMasters/notesMaster1.xml" Id="R4fd9a4d8cc1144d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a6f476610084b3b" /><Relationship Type="http://schemas.openxmlformats.org/officeDocument/2006/relationships/notesMaster" Target="/ppt/notesMasters/notesMaster1.xml" Id="R2c81c32e6ed746be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76fc8cb17faa4b3d" /><Relationship Type="http://schemas.openxmlformats.org/officeDocument/2006/relationships/notesMaster" Target="/ppt/notesMasters/notesMaster1.xml" Id="R49748552a3e14c47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90cd768b322e44d0" /><Relationship Type="http://schemas.openxmlformats.org/officeDocument/2006/relationships/notesMaster" Target="/ppt/notesMasters/notesMaster1.xml" Id="Rce6d2048ba17408f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fee9213d66444054" /><Relationship Type="http://schemas.openxmlformats.org/officeDocument/2006/relationships/notesMaster" Target="/ppt/notesMasters/notesMaster1.xml" Id="R9e65712ddee54ae0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aac2b6e01a8c4883" /><Relationship Type="http://schemas.openxmlformats.org/officeDocument/2006/relationships/notesMaster" Target="/ppt/notesMasters/notesMaster1.xml" Id="R4746b5f9afe24d0c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4e37b033c840462e" /><Relationship Type="http://schemas.openxmlformats.org/officeDocument/2006/relationships/notesMaster" Target="/ppt/notesMasters/notesMaster1.xml" Id="R5c59011de4324729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d221ed7dd6f14aaf" /><Relationship Type="http://schemas.openxmlformats.org/officeDocument/2006/relationships/notesMaster" Target="/ppt/notesMasters/notesMaster1.xml" Id="Rbfed715497484e04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b96eb06ee15a4402" /><Relationship Type="http://schemas.openxmlformats.org/officeDocument/2006/relationships/notesMaster" Target="/ppt/notesMasters/notesMaster1.xml" Id="R5572495d4863417b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973baa0c4a314ebe" /><Relationship Type="http://schemas.openxmlformats.org/officeDocument/2006/relationships/notesMaster" Target="/ppt/notesMasters/notesMaster1.xml" Id="R7e5cbd8d8ad84208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744a7ac54f734049" /><Relationship Type="http://schemas.openxmlformats.org/officeDocument/2006/relationships/notesMaster" Target="/ppt/notesMasters/notesMaster1.xml" Id="R2ea11644c5914511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6f39c4f9fc9f431f" /><Relationship Type="http://schemas.openxmlformats.org/officeDocument/2006/relationships/notesMaster" Target="/ppt/notesMasters/notesMaster1.xml" Id="Rd26e846b45d3442a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361d7b6a49c949c1" /><Relationship Type="http://schemas.openxmlformats.org/officeDocument/2006/relationships/notesMaster" Target="/ppt/notesMasters/notesMaster1.xml" Id="R20dc843bb531476e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30f75ffaa533455c" /><Relationship Type="http://schemas.openxmlformats.org/officeDocument/2006/relationships/notesMaster" Target="/ppt/notesMasters/notesMaster1.xml" Id="Rde1c7f84a0854997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0e22f1462eab4a82" /><Relationship Type="http://schemas.openxmlformats.org/officeDocument/2006/relationships/notesMaster" Target="/ppt/notesMasters/notesMaster1.xml" Id="R0014609df05b4905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2c91cf68dd74449e" /><Relationship Type="http://schemas.openxmlformats.org/officeDocument/2006/relationships/notesMaster" Target="/ppt/notesMasters/notesMaster1.xml" Id="R1c6fe169c19b4505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8bdb556ac67b4ee3" /><Relationship Type="http://schemas.openxmlformats.org/officeDocument/2006/relationships/notesMaster" Target="/ppt/notesMasters/notesMaster1.xml" Id="Re3fa25bd35904faa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a60cd141093a4e66" /><Relationship Type="http://schemas.openxmlformats.org/officeDocument/2006/relationships/notesMaster" Target="/ppt/notesMasters/notesMaster1.xml" Id="Recfd68a00bfe4e3d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d1b076d7643845fc" /><Relationship Type="http://schemas.openxmlformats.org/officeDocument/2006/relationships/notesMaster" Target="/ppt/notesMasters/notesMaster1.xml" Id="R0bf413fb20f7424e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0e345387ad384a38" /><Relationship Type="http://schemas.openxmlformats.org/officeDocument/2006/relationships/notesMaster" Target="/ppt/notesMasters/notesMaster1.xml" Id="Rf99ee26d0aec42a7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d4c01055d6564e46" /><Relationship Type="http://schemas.openxmlformats.org/officeDocument/2006/relationships/notesMaster" Target="/ppt/notesMasters/notesMaster1.xml" Id="R8b78c3ff04e9469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56710ea6b64cf6" /><Relationship Type="http://schemas.openxmlformats.org/officeDocument/2006/relationships/image" Target="/ppt/media/image.png" Id="R816ec225a1e84e67" /><Relationship Type="http://schemas.openxmlformats.org/officeDocument/2006/relationships/image" Target="/ppt/media/image2.png" Id="Rd52dc8466e094ef0" /><Relationship Type="http://schemas.openxmlformats.org/officeDocument/2006/relationships/image" Target="/ppt/media/image.jpeg" Id="Rb05c0dbd5ec84e3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de7331f97e42d1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16ec225a1e84e67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52dc8466e094ef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5c0dbd5ec84e3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0dfea2912184119" /><Relationship Type="http://schemas.openxmlformats.org/officeDocument/2006/relationships/slideLayout" Target="/ppt/slideLayouts/slideLayout1.xml" Id="R9a02eea85acc4207" /><Relationship Type="http://schemas.openxmlformats.org/officeDocument/2006/relationships/slideLayout" Target="/ppt/slideLayouts/slideLayout2.xml" Id="Rea758c5c71f746b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a02eea85acc4207"/>
    <p:sldLayoutId xmlns:r="http://schemas.openxmlformats.org/officeDocument/2006/relationships" id="2147483650" r:id="Rea758c5c71f746bf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ce6ca22f0c41d0" /><Relationship Type="http://schemas.openxmlformats.org/officeDocument/2006/relationships/notesSlide" Target="/ppt/notesSlides/notesSlide1.xml" Id="R04028f02376a420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5ae32cd2e94f55" /><Relationship Type="http://schemas.openxmlformats.org/officeDocument/2006/relationships/notesSlide" Target="/ppt/notesSlides/notesSlide2.xml" Id="R922d553cb7684b8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10dd653db4646be" /><Relationship Type="http://schemas.openxmlformats.org/officeDocument/2006/relationships/notesSlide" Target="/ppt/notesSlides/notesSlide3.xml" Id="Rdd5aa6e8a639424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21ca7170fa4fa2" /><Relationship Type="http://schemas.openxmlformats.org/officeDocument/2006/relationships/notesSlide" Target="/ppt/notesSlides/notesSlide4.xml" Id="Rfc1c92f81a264b4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59b8ee27e04cc8" /><Relationship Type="http://schemas.openxmlformats.org/officeDocument/2006/relationships/notesSlide" Target="/ppt/notesSlides/notesSlide5.xml" Id="Rba95c56b02be424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cd067f65fa4c91" /><Relationship Type="http://schemas.openxmlformats.org/officeDocument/2006/relationships/notesSlide" Target="/ppt/notesSlides/notesSlide6.xml" Id="R1ee69fbb7b52456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518050b07f46b1" /><Relationship Type="http://schemas.openxmlformats.org/officeDocument/2006/relationships/notesSlide" Target="/ppt/notesSlides/notesSlide7.xml" Id="R2e90b321f1c1400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66d5e5e77c42f8" /><Relationship Type="http://schemas.openxmlformats.org/officeDocument/2006/relationships/notesSlide" Target="/ppt/notesSlides/notesSlide8.xml" Id="R099f53e8614d435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be9da9e4924527" /><Relationship Type="http://schemas.openxmlformats.org/officeDocument/2006/relationships/notesSlide" Target="/ppt/notesSlides/notesSlide9.xml" Id="Rdfa4c9aefc9f44a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1d22d8e4f242ed" /><Relationship Type="http://schemas.openxmlformats.org/officeDocument/2006/relationships/notesSlide" Target="/ppt/notesSlides/notesSlide10.xml" Id="Reef860d0e7eb465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030d3865b14fe3" /><Relationship Type="http://schemas.openxmlformats.org/officeDocument/2006/relationships/notesSlide" Target="/ppt/notesSlides/notesSlide11.xml" Id="R04586374fff4434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b1657828504d44" /><Relationship Type="http://schemas.openxmlformats.org/officeDocument/2006/relationships/notesSlide" Target="/ppt/notesSlides/notesSlide12.xml" Id="R2abf5adc02a3419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51084c0d534bdb" /><Relationship Type="http://schemas.openxmlformats.org/officeDocument/2006/relationships/notesSlide" Target="/ppt/notesSlides/notesSlide13.xml" Id="R136ef3e436364cc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f946d9411544b4" /><Relationship Type="http://schemas.openxmlformats.org/officeDocument/2006/relationships/notesSlide" Target="/ppt/notesSlides/notesSlide14.xml" Id="Rd9e13aeb3e9f4f6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9f4b52c3fd4d4f" /><Relationship Type="http://schemas.openxmlformats.org/officeDocument/2006/relationships/notesSlide" Target="/ppt/notesSlides/notesSlide15.xml" Id="R233d4fb1a1eb436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7cea219b374941" /><Relationship Type="http://schemas.openxmlformats.org/officeDocument/2006/relationships/notesSlide" Target="/ppt/notesSlides/notesSlide16.xml" Id="Rb1fc70dd513b43c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07e6f3b2b04fd8" /><Relationship Type="http://schemas.openxmlformats.org/officeDocument/2006/relationships/notesSlide" Target="/ppt/notesSlides/notesSlide17.xml" Id="Rdf7394d723a34ea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33d2a0581d4a81" /><Relationship Type="http://schemas.openxmlformats.org/officeDocument/2006/relationships/notesSlide" Target="/ppt/notesSlides/notesSlide18.xml" Id="Ra663621e9090415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9afd7a5ceb4faf" /><Relationship Type="http://schemas.openxmlformats.org/officeDocument/2006/relationships/notesSlide" Target="/ppt/notesSlides/notesSlide19.xml" Id="Rcc529249dcdd437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9aca7830d54101" /><Relationship Type="http://schemas.openxmlformats.org/officeDocument/2006/relationships/notesSlide" Target="/ppt/notesSlides/notesSlide20.xml" Id="Raa5c3671cb794e9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401e3d42154450" /><Relationship Type="http://schemas.openxmlformats.org/officeDocument/2006/relationships/notesSlide" Target="/ppt/notesSlides/notesSlide21.xml" Id="Rf7b4e74a4b8044b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cf9cc5a7984462" /><Relationship Type="http://schemas.openxmlformats.org/officeDocument/2006/relationships/notesSlide" Target="/ppt/notesSlides/notesSlide22.xml" Id="R6fd46d4f4095406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f26ae531ac49a9" /><Relationship Type="http://schemas.openxmlformats.org/officeDocument/2006/relationships/notesSlide" Target="/ppt/notesSlides/notesSlide23.xml" Id="R0c77833fb78144a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2dc4931c8d46c4" /><Relationship Type="http://schemas.openxmlformats.org/officeDocument/2006/relationships/notesSlide" Target="/ppt/notesSlides/notesSlide24.xml" Id="R37da22ceb9ea4fb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824df2541645a6" /><Relationship Type="http://schemas.openxmlformats.org/officeDocument/2006/relationships/notesSlide" Target="/ppt/notesSlides/notesSlide25.xml" Id="Rc6d9cd1e88ce446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ea9bca58484b67" /><Relationship Type="http://schemas.openxmlformats.org/officeDocument/2006/relationships/notesSlide" Target="/ppt/notesSlides/notesSlide26.xml" Id="R8e47abfca807441e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b8020929724602" /><Relationship Type="http://schemas.openxmlformats.org/officeDocument/2006/relationships/notesSlide" Target="/ppt/notesSlides/notesSlide27.xml" Id="R02cba49c2f6a475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3a7d240bd949a4" /><Relationship Type="http://schemas.openxmlformats.org/officeDocument/2006/relationships/notesSlide" Target="/ppt/notesSlides/notesSlide28.xml" Id="R9efaf2ecf23c4d2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9e680718134670" /><Relationship Type="http://schemas.openxmlformats.org/officeDocument/2006/relationships/notesSlide" Target="/ppt/notesSlides/notesSlide29.xml" Id="R3b20d07571e84b4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68d9283ac04bef" /><Relationship Type="http://schemas.openxmlformats.org/officeDocument/2006/relationships/notesSlide" Target="/ppt/notesSlides/notesSlide30.xml" Id="R50e3a87456c3456a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334236ba4c4f5b" /><Relationship Type="http://schemas.openxmlformats.org/officeDocument/2006/relationships/notesSlide" Target="/ppt/notesSlides/notesSlide31.xml" Id="R64eb8c90d8a041b7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fb363d8cd545cc" /><Relationship Type="http://schemas.openxmlformats.org/officeDocument/2006/relationships/notesSlide" Target="/ppt/notesSlides/notesSlide32.xml" Id="R6ead12bed1164481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efdd2336e34c2a" /><Relationship Type="http://schemas.openxmlformats.org/officeDocument/2006/relationships/notesSlide" Target="/ppt/notesSlides/notesSlide33.xml" Id="R2c42edc2c91a41ad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529390b1ab4c68" /><Relationship Type="http://schemas.openxmlformats.org/officeDocument/2006/relationships/notesSlide" Target="/ppt/notesSlides/notesSlide34.xml" Id="R8bd98ee6651644ce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41f2a90b2c4c17" /><Relationship Type="http://schemas.openxmlformats.org/officeDocument/2006/relationships/notesSlide" Target="/ppt/notesSlides/notesSlide35.xml" Id="R97abbb13ecb747e6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759863dba1492e" /><Relationship Type="http://schemas.openxmlformats.org/officeDocument/2006/relationships/notesSlide" Target="/ppt/notesSlides/notesSlide36.xml" Id="R8a4ffed00f9b4495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7df1c9bb0841f6" /><Relationship Type="http://schemas.openxmlformats.org/officeDocument/2006/relationships/notesSlide" Target="/ppt/notesSlides/notesSlide37.xml" Id="R8fb7df3822e9461b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ece710c6a24d7a" /><Relationship Type="http://schemas.openxmlformats.org/officeDocument/2006/relationships/notesSlide" Target="/ppt/notesSlides/notesSlide38.xml" Id="Raed2222d091e463a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1127409eee4fea" /><Relationship Type="http://schemas.openxmlformats.org/officeDocument/2006/relationships/notesSlide" Target="/ppt/notesSlides/notesSlide39.xml" Id="R01380f1e3b82432d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919518bcf64db3" /><Relationship Type="http://schemas.openxmlformats.org/officeDocument/2006/relationships/notesSlide" Target="/ppt/notesSlides/notesSlide40.xml" Id="R596925b500c94c26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04b53d933c4116" /><Relationship Type="http://schemas.openxmlformats.org/officeDocument/2006/relationships/notesSlide" Target="/ppt/notesSlides/notesSlide41.xml" Id="R1cc224b6b9ee45b8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bdc7929e384172" /><Relationship Type="http://schemas.openxmlformats.org/officeDocument/2006/relationships/notesSlide" Target="/ppt/notesSlides/notesSlide42.xml" Id="R0eb13c12ffce479f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67251c0ace4bac" /><Relationship Type="http://schemas.openxmlformats.org/officeDocument/2006/relationships/notesSlide" Target="/ppt/notesSlides/notesSlide43.xml" Id="R2461e7a6063849c0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be6bfdba354f75" /><Relationship Type="http://schemas.openxmlformats.org/officeDocument/2006/relationships/notesSlide" Target="/ppt/notesSlides/notesSlide44.xml" Id="Rc8a6b90a9399408d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c3cfc728934c40" /><Relationship Type="http://schemas.openxmlformats.org/officeDocument/2006/relationships/notesSlide" Target="/ppt/notesSlides/notesSlide45.xml" Id="R1de6cbec9f5241b2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2aab95eab04ec0" /><Relationship Type="http://schemas.openxmlformats.org/officeDocument/2006/relationships/notesSlide" Target="/ppt/notesSlides/notesSlide46.xml" Id="R47834d3522734b29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36f7d789bd4390" /><Relationship Type="http://schemas.openxmlformats.org/officeDocument/2006/relationships/notesSlide" Target="/ppt/notesSlides/notesSlide47.xml" Id="R00f264cc5b5b40c1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81f96ea8914505" /><Relationship Type="http://schemas.openxmlformats.org/officeDocument/2006/relationships/notesSlide" Target="/ppt/notesSlides/notesSlide48.xml" Id="Rf29146b955224742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cd7ff7ecce4b86" /><Relationship Type="http://schemas.openxmlformats.org/officeDocument/2006/relationships/notesSlide" Target="/ppt/notesSlides/notesSlide49.xml" Id="Rf927226b28224a8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詩篇第106章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106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106:1  |  Psalms 106:1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你們要讚美耶和華！ 要稱謝耶和華，因他本為善； 他的慈愛永遠長存！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Praise ye the LORD. O give thanks unto the LORD; for he is good: for his mercy endureth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106:2  |  Psalms 106:2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誰能傳說耶和華的大能？ 誰能表明他一切的美德？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can utter the mighty acts of the LORD? who can shew forth all his praise?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106:3  |  Psalms 106:3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凡遵守公平、常行公義的， 這人便為有福！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are they that keep judgment, and he that doeth righteousness at all times.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106:4  |  Psalms 106:4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耶和華啊，你用恩惠待你的百姓； 求你也用這恩惠記念我，開你的救恩眷顧我，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 me, O LORD, with the favour that thou bearest unto thy people: O visit me with thy salvation;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106:5  |  Psalms 106:5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使我見你選民的福， 樂你國民的樂， 與你的產業一同誇耀。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I may see the good of thy chosen, that I may rejoice in the gladness of thy nation, that I may glory with thine inheritance.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106:6  |  Psalms 106:6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我們與我們的祖宗一同犯罪； 我們作了孽，行了惡。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have sinned with our fathers, we have committed iniquity, we have done wickedly.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106:7  |  Psalms 106:7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我們的祖宗在埃及不明白你的奇事， 不記念你豐盛的慈愛， 反倒在紅海行了悖逆。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Our fathers understood not thy wonders in Egypt; they remembered not the multitude of thy mercies; but provoked him at the sea, even at the Red sea.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106:8  |  Psalms 106:8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然而，他因自己的名拯救他們， 為要彰顯他的大能，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Nevertheless he saved them for his name’s sake, that he might make his mighty power to be known.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106:9  |  Psalms 106:9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並且斥責紅海，海便乾了； 他帶領他們經過深處，如同經過曠野。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rebuked the Red sea also, and it was dried up: so he led them through the depths, as through the wilderness.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106:10  |  Psalms 106:10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他拯救他們脫離恨他們人的手， 從仇敵手中救贖他們。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saved them from the hand of him that hated them, and redeemed them from the hand of the enemy.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106:11  |  Psalms 106:11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水淹沒他們的敵人， 沒有一個存留。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waters covered their enemies: there was not one of them left.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106:12  |  Psalms 106:12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那時，他們才信了他的話， 歌唱讚美他。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believed they his words; they sang his praise.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106:13  |  Psalms 106:13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等不多時，他們就忘了他的作為， 不仰望他的指教，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soon forgat his works; they waited not for his counsel: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106:14  |  Psalms 106:14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反倒在曠野大起慾心， 在荒地試探神。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lusted exceedingly in the wilderness, and tempted God in the desert.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106:15  |  Psalms 106:15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他將他們所求的賜給他們， 卻使他們的心靈軟弱。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gave them their request; but sent leanness into their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106:16  |  Psalms 106:16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他們又在營中嫉妒摩西 和耶和華的聖者亞倫。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envied Moses also in the camp, and Aaron the saint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106:17  |  Psalms 106:17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地裂開，吞下大坍， 掩蓋亞比蘭一黨的人。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earth opened and swallowed up Dathan, and covered the company of Abiram.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106:18  |  Psalms 106:18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有火在他們的黨中發起； 有火焰燒毀了惡人。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 fire was kindled in their company; the flame burned up the wicked.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106:19  |  Psalms 106:19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他們在何烈山造了牛犢， 叩拜鑄成的像。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made a calf in Horeb, and worshipped the molten image.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106:20  |  Psalms 106:20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如此將他們榮耀[的主] 換為吃草之牛的像，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they changed their glory into the similitude of an ox that eateth grass.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106:21  |  Psalms 106:21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忘了神－他們的救主； 他曾在埃及行大事，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forgat God their saviour, which had done great things in Egypt;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106:22  |  Psalms 106:22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在含地行奇事， 在紅海行可畏的事。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Wondrous works in the land of Ham, and terrible things by the Red sea.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106:23  |  Psalms 106:23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所以，他說要滅絕他們； 若非有他所揀選的摩西站在當中， 使他的忿怒轉消， 恐怕他就滅絕他們。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he said that he would destroy them, had not Moses his chosen stood before him in the breach, to turn away his wrath, lest he should destroy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106:24  |  Psalms 106:24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他們又藐視那美地， 不信他的話，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they despised the pleasant land, they believed not his word: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106:25  |  Psalms 106:25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在自己帳棚內發怨言， 不聽耶和華的聲音。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murmured in their tents, and hearkened not unto the voice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106:26  |  Psalms 106:26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所以，他對他們起誓： 必叫他們倒在曠野，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he lifted up his hand against them, to overthrow them in the wilderness: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106:27  |  Psalms 106:27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叫他們的後裔倒在列國之中， 分散在各地。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overthrow their seed also among the nations, and to scatter them in the lands.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106:28  |  Psalms 106:28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他們又與巴力‧毗珥連合， 且吃了祭死神的物。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joined themselves also unto Baal-peor, and ate the sacrifices of the dead.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106:29  |  Psalms 106:29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他們這樣行，惹耶和華發怒， 便有瘟疫流行在他們中間。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they provoked him to anger with their inventions: and the plague brake in upon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106:30  |  Psalms 106:30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那時，非尼哈站起，刑罰惡人， 瘟疫這才止息。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stood up Phinehas, and executed judgment: and so the plague was stayed.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106:31  |  Psalms 106:31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那就算為他的義， 世世代代，直到永遠。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that was counted unto him for righteousness unto all generations for evermore.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106:32  |  Psalms 106:32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他們在米利巴水又叫耶和華發怒， 甚至摩西也受了虧損，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angered him also at the waters of strife, so that it went ill with Moses for their sakes: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106:33  |  Psalms 106:33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是因他們惹動他的靈， 摩西用嘴說了急躁的話。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they provoked his spirit, so that he spake unadvisedly with his lips.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106:34  |  Psalms 106:34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他們不照耶和華所吩咐的 滅絕外邦人，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did not destroy the nations, concerning whom the LORD commanded them: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106:35  |  Psalms 106:35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反與他們混雜相合， 學習他們的行為，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were mingled among the heathen, and learned their works.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106:36  |  Psalms 106:36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事奉他們的偶像， 這就成了自己的網羅，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served their idols: which were a snare unto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106:37  |  Psalms 106:37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把自己的兒女祭祀鬼魔，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they sacrificed their sons and their daughters unto devils,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106:38  |  Psalms 106:38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流無辜人的血， 就是自己兒女的血， 把他們祭祀迦南的偶像， 那地就被血污穢了。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shed innocent blood, even the blood of their sons and of their daughters, whom they sacrificed unto the idols of Canaan: and the land was polluted with blood.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106:39  |  Psalms 106:39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這樣，他們被自己所做的污穢了， 在行為上犯了邪淫。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were they defiled with their own works, and went a whoring with their own inventions.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106:40  |  Psalms 106:40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所以，耶和華的怒氣向他的百姓發作， 憎惡他的產業，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was the wrath of the LORD kindled against his people, insomuch that he abhorred his own inheritance.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106:41  |  Psalms 106:41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將他們交在外邦人的手裏； 恨他們的人就轄制他們。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gave them into the hand of the heathen; and they that hated them ruled over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106:42  |  Psalms 106:42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他們的仇敵也欺壓他們， 他們就伏在敵人手下。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enemies also oppressed them, and they were brought into subjection under their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106:43  |  Psalms 106:43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他屢次搭救他們， 他們卻設謀背逆， 因自己的罪孽降為卑下。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Many times did he deliver them; but they provoked him with their counsel, and were brought low for their iniquity.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106:44  |  Psalms 106:44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然而，他聽見他們哀告的時候， 就眷顧他們的急難，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Nevertheless he regarded their affliction, when he heard their cry: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106:45  |  Psalms 106:45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為他們記念他的約， 照他豐盛的慈愛後悔。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remembered for them his covenant, and repented according to the multitude of his mercies.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106:46  |  Psalms 106:46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他也使他們在凡擄掠他們的人面前蒙憐恤。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made them also to be pitied of all those that carried them captives.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106:47  |  Psalms 106:47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耶和華－我們的神啊，求你拯救我們， 從外邦中招聚我們， 我們好稱讚你的聖名， 以讚美你為誇勝。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Save us, O LORD our God, and gather us from among the heathen, to give thanks unto thy holy name, and to triumph in thy praise.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106:48  |  Psalms 106:48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耶和華－以色列的神是應當稱頌的， 從亙古直到永遠。 願眾民都說：阿們！ 你們要讚美耶和華！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be the LORD God of Israel from everlasting to everlasting: and let all the people say, Amen. Praise ye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2026-08-30T04:32:15.3910000Z</dcterms:created>
  <dcterms:modified xsi:type="dcterms:W3CDTF">2026-08-30T04:32:15.3910000Z</dcterms:modified>
</coreProperties>
</file>