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1230567073e417f" /><Relationship Type="http://schemas.openxmlformats.org/officeDocument/2006/relationships/extended-properties" Target="/docProps/app.xml" Id="R43d4832a6fb646bb" /><Relationship Type="http://schemas.openxmlformats.org/officeDocument/2006/relationships/officeDocument" Target="/ppt/presentation.xml" Id="R06f662b5a32d479c" /></Relationships>
</file>

<file path=ppt/presentation.xml><?xml version="1.0" encoding="utf-8"?>
<p:presentation xmlns:p="http://schemas.openxmlformats.org/presentationml/2006/main">
  <p:sldMasterIdLst>
    <p:sldMasterId xmlns:r="http://schemas.openxmlformats.org/officeDocument/2006/relationships" id="2147483648" r:id="R575780948756466a"/>
  </p:sldMasterIdLst>
  <p:notesMasterIdLst>
    <p:notesMasterId xmlns:r="http://schemas.openxmlformats.org/officeDocument/2006/relationships" r:id="R85e8e4641e444eb1"/>
  </p:notesMasterIdLst>
  <p:sldIdLst>
    <p:sldId xmlns:r="http://schemas.openxmlformats.org/officeDocument/2006/relationships" id="256" r:id="R6ba5707369ec4267"/>
    <p:sldId xmlns:r="http://schemas.openxmlformats.org/officeDocument/2006/relationships" id="257" r:id="R0dce8b0bb9fe4019"/>
    <p:sldId xmlns:r="http://schemas.openxmlformats.org/officeDocument/2006/relationships" id="258" r:id="R943c3adc3b324cfe"/>
    <p:sldId xmlns:r="http://schemas.openxmlformats.org/officeDocument/2006/relationships" id="259" r:id="R954865ef2a5e4200"/>
    <p:sldId xmlns:r="http://schemas.openxmlformats.org/officeDocument/2006/relationships" id="260" r:id="R77dfd56d190846c3"/>
    <p:sldId xmlns:r="http://schemas.openxmlformats.org/officeDocument/2006/relationships" id="261" r:id="R432c0e2ca0c74150"/>
    <p:sldId xmlns:r="http://schemas.openxmlformats.org/officeDocument/2006/relationships" id="262" r:id="Red09dcffde6a42fa"/>
    <p:sldId xmlns:r="http://schemas.openxmlformats.org/officeDocument/2006/relationships" id="263" r:id="Reb930c0d30d54e45"/>
    <p:sldId xmlns:r="http://schemas.openxmlformats.org/officeDocument/2006/relationships" id="264" r:id="Raeb014203eb040fa"/>
    <p:sldId xmlns:r="http://schemas.openxmlformats.org/officeDocument/2006/relationships" id="265" r:id="R76457d133ff3478c"/>
    <p:sldId xmlns:r="http://schemas.openxmlformats.org/officeDocument/2006/relationships" id="266" r:id="Rdd36d29ae74c4ed1"/>
    <p:sldId xmlns:r="http://schemas.openxmlformats.org/officeDocument/2006/relationships" id="267" r:id="R430fae3c31ba46a3"/>
    <p:sldId xmlns:r="http://schemas.openxmlformats.org/officeDocument/2006/relationships" id="268" r:id="Rb0befe2e0b8b4ae6"/>
    <p:sldId xmlns:r="http://schemas.openxmlformats.org/officeDocument/2006/relationships" id="269" r:id="R2e7ee76fc650406c"/>
    <p:sldId xmlns:r="http://schemas.openxmlformats.org/officeDocument/2006/relationships" id="270" r:id="R49bca532074947e7"/>
    <p:sldId xmlns:r="http://schemas.openxmlformats.org/officeDocument/2006/relationships" id="271" r:id="Rd80ab06b19a54d65"/>
    <p:sldId xmlns:r="http://schemas.openxmlformats.org/officeDocument/2006/relationships" id="272" r:id="R466d8dc44dcb4084"/>
    <p:sldId xmlns:r="http://schemas.openxmlformats.org/officeDocument/2006/relationships" id="273" r:id="R5fcad3daf1dd4361"/>
    <p:sldId xmlns:r="http://schemas.openxmlformats.org/officeDocument/2006/relationships" id="274" r:id="Rbead9d247b3147d6"/>
    <p:sldId xmlns:r="http://schemas.openxmlformats.org/officeDocument/2006/relationships" id="275" r:id="R1aa9f5e987684f51"/>
    <p:sldId xmlns:r="http://schemas.openxmlformats.org/officeDocument/2006/relationships" id="276" r:id="R5aa794ab909f4281"/>
    <p:sldId xmlns:r="http://schemas.openxmlformats.org/officeDocument/2006/relationships" id="277" r:id="Rd49b34be8dd64542"/>
    <p:sldId xmlns:r="http://schemas.openxmlformats.org/officeDocument/2006/relationships" id="278" r:id="R43f9f767c97e4662"/>
    <p:sldId xmlns:r="http://schemas.openxmlformats.org/officeDocument/2006/relationships" id="279" r:id="R96eb50a322914b69"/>
    <p:sldId xmlns:r="http://schemas.openxmlformats.org/officeDocument/2006/relationships" id="280" r:id="R5f78853ceec949fa"/>
    <p:sldId xmlns:r="http://schemas.openxmlformats.org/officeDocument/2006/relationships" id="281" r:id="R80b110ed8c704e81"/>
    <p:sldId xmlns:r="http://schemas.openxmlformats.org/officeDocument/2006/relationships" id="282" r:id="Readcfc9f7c284f44"/>
    <p:sldId xmlns:r="http://schemas.openxmlformats.org/officeDocument/2006/relationships" id="283" r:id="Rcabb4b667226442f"/>
    <p:sldId xmlns:r="http://schemas.openxmlformats.org/officeDocument/2006/relationships" id="284" r:id="R77d15ac8708b4f8b"/>
    <p:sldId xmlns:r="http://schemas.openxmlformats.org/officeDocument/2006/relationships" id="285" r:id="Rfe30ff2e258d4147"/>
    <p:sldId xmlns:r="http://schemas.openxmlformats.org/officeDocument/2006/relationships" id="286" r:id="R11fa6e991bce4c2d"/>
    <p:sldId xmlns:r="http://schemas.openxmlformats.org/officeDocument/2006/relationships" id="287" r:id="Rfd90b2b49b4946d8"/>
    <p:sldId xmlns:r="http://schemas.openxmlformats.org/officeDocument/2006/relationships" id="288" r:id="Ra8db4fc653b84e51"/>
    <p:sldId xmlns:r="http://schemas.openxmlformats.org/officeDocument/2006/relationships" id="289" r:id="R014ab96cee50429c"/>
    <p:sldId xmlns:r="http://schemas.openxmlformats.org/officeDocument/2006/relationships" id="290" r:id="R35c89c6e7dab4cb7"/>
    <p:sldId xmlns:r="http://schemas.openxmlformats.org/officeDocument/2006/relationships" id="291" r:id="Rd5ef49dc661243e4"/>
    <p:sldId xmlns:r="http://schemas.openxmlformats.org/officeDocument/2006/relationships" id="292" r:id="Ref05fcfc561049e3"/>
    <p:sldId xmlns:r="http://schemas.openxmlformats.org/officeDocument/2006/relationships" id="293" r:id="Rd43ff762826047ce"/>
    <p:sldId xmlns:r="http://schemas.openxmlformats.org/officeDocument/2006/relationships" id="294" r:id="Rd69f74c738584a7c"/>
    <p:sldId xmlns:r="http://schemas.openxmlformats.org/officeDocument/2006/relationships" id="295" r:id="R4d99b20ba47946e7"/>
    <p:sldId xmlns:r="http://schemas.openxmlformats.org/officeDocument/2006/relationships" id="296" r:id="Rf77e86c064874991"/>
    <p:sldId xmlns:r="http://schemas.openxmlformats.org/officeDocument/2006/relationships" id="297" r:id="Rfd75be2a01624f32"/>
    <p:sldId xmlns:r="http://schemas.openxmlformats.org/officeDocument/2006/relationships" id="298" r:id="R368637052c8e41bf"/>
    <p:sldId xmlns:r="http://schemas.openxmlformats.org/officeDocument/2006/relationships" id="299" r:id="R8c6fa6f05c4e44fe"/>
    <p:sldId xmlns:r="http://schemas.openxmlformats.org/officeDocument/2006/relationships" id="300" r:id="Rf52b2ad768b54ea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299eb58e9c4f4b" /><Relationship Type="http://schemas.openxmlformats.org/officeDocument/2006/relationships/slideMaster" Target="/ppt/slideMasters/slideMaster1.xml" Id="R575780948756466a" /><Relationship Type="http://schemas.openxmlformats.org/officeDocument/2006/relationships/notesMaster" Target="/ppt/notesMasters/notesMaster1.xml" Id="R85e8e4641e444eb1" /><Relationship Type="http://schemas.openxmlformats.org/officeDocument/2006/relationships/presProps" Target="/ppt/presProps.xml" Id="Re6672fe47d464354" /><Relationship Type="http://schemas.openxmlformats.org/officeDocument/2006/relationships/tableStyles" Target="/ppt/tableStyles.xml" Id="R70d44fbfe0ee4d2b" /><Relationship Type="http://schemas.openxmlformats.org/officeDocument/2006/relationships/slide" Target="/ppt/slides/slide1.xml" Id="R6ba5707369ec4267" /><Relationship Type="http://schemas.openxmlformats.org/officeDocument/2006/relationships/slide" Target="/ppt/slides/slide2.xml" Id="R0dce8b0bb9fe4019" /><Relationship Type="http://schemas.openxmlformats.org/officeDocument/2006/relationships/slide" Target="/ppt/slides/slide3.xml" Id="R943c3adc3b324cfe" /><Relationship Type="http://schemas.openxmlformats.org/officeDocument/2006/relationships/slide" Target="/ppt/slides/slide4.xml" Id="R954865ef2a5e4200" /><Relationship Type="http://schemas.openxmlformats.org/officeDocument/2006/relationships/slide" Target="/ppt/slides/slide5.xml" Id="R77dfd56d190846c3" /><Relationship Type="http://schemas.openxmlformats.org/officeDocument/2006/relationships/slide" Target="/ppt/slides/slide6.xml" Id="R432c0e2ca0c74150" /><Relationship Type="http://schemas.openxmlformats.org/officeDocument/2006/relationships/slide" Target="/ppt/slides/slide7.xml" Id="Red09dcffde6a42fa" /><Relationship Type="http://schemas.openxmlformats.org/officeDocument/2006/relationships/slide" Target="/ppt/slides/slide8.xml" Id="Reb930c0d30d54e45" /><Relationship Type="http://schemas.openxmlformats.org/officeDocument/2006/relationships/slide" Target="/ppt/slides/slide9.xml" Id="Raeb014203eb040fa" /><Relationship Type="http://schemas.openxmlformats.org/officeDocument/2006/relationships/slide" Target="/ppt/slides/slide10.xml" Id="R76457d133ff3478c" /><Relationship Type="http://schemas.openxmlformats.org/officeDocument/2006/relationships/slide" Target="/ppt/slides/slide11.xml" Id="Rdd36d29ae74c4ed1" /><Relationship Type="http://schemas.openxmlformats.org/officeDocument/2006/relationships/slide" Target="/ppt/slides/slide12.xml" Id="R430fae3c31ba46a3" /><Relationship Type="http://schemas.openxmlformats.org/officeDocument/2006/relationships/slide" Target="/ppt/slides/slide13.xml" Id="Rb0befe2e0b8b4ae6" /><Relationship Type="http://schemas.openxmlformats.org/officeDocument/2006/relationships/slide" Target="/ppt/slides/slide14.xml" Id="R2e7ee76fc650406c" /><Relationship Type="http://schemas.openxmlformats.org/officeDocument/2006/relationships/slide" Target="/ppt/slides/slide15.xml" Id="R49bca532074947e7" /><Relationship Type="http://schemas.openxmlformats.org/officeDocument/2006/relationships/slide" Target="/ppt/slides/slide16.xml" Id="Rd80ab06b19a54d65" /><Relationship Type="http://schemas.openxmlformats.org/officeDocument/2006/relationships/slide" Target="/ppt/slides/slide17.xml" Id="R466d8dc44dcb4084" /><Relationship Type="http://schemas.openxmlformats.org/officeDocument/2006/relationships/slide" Target="/ppt/slides/slide18.xml" Id="R5fcad3daf1dd4361" /><Relationship Type="http://schemas.openxmlformats.org/officeDocument/2006/relationships/slide" Target="/ppt/slides/slide19.xml" Id="Rbead9d247b3147d6" /><Relationship Type="http://schemas.openxmlformats.org/officeDocument/2006/relationships/slide" Target="/ppt/slides/slide20.xml" Id="R1aa9f5e987684f51" /><Relationship Type="http://schemas.openxmlformats.org/officeDocument/2006/relationships/slide" Target="/ppt/slides/slide21.xml" Id="R5aa794ab909f4281" /><Relationship Type="http://schemas.openxmlformats.org/officeDocument/2006/relationships/slide" Target="/ppt/slides/slide22.xml" Id="Rd49b34be8dd64542" /><Relationship Type="http://schemas.openxmlformats.org/officeDocument/2006/relationships/slide" Target="/ppt/slides/slide23.xml" Id="R43f9f767c97e4662" /><Relationship Type="http://schemas.openxmlformats.org/officeDocument/2006/relationships/slide" Target="/ppt/slides/slide24.xml" Id="R96eb50a322914b69" /><Relationship Type="http://schemas.openxmlformats.org/officeDocument/2006/relationships/slide" Target="/ppt/slides/slide25.xml" Id="R5f78853ceec949fa" /><Relationship Type="http://schemas.openxmlformats.org/officeDocument/2006/relationships/slide" Target="/ppt/slides/slide26.xml" Id="R80b110ed8c704e81" /><Relationship Type="http://schemas.openxmlformats.org/officeDocument/2006/relationships/slide" Target="/ppt/slides/slide27.xml" Id="Readcfc9f7c284f44" /><Relationship Type="http://schemas.openxmlformats.org/officeDocument/2006/relationships/slide" Target="/ppt/slides/slide28.xml" Id="Rcabb4b667226442f" /><Relationship Type="http://schemas.openxmlformats.org/officeDocument/2006/relationships/slide" Target="/ppt/slides/slide29.xml" Id="R77d15ac8708b4f8b" /><Relationship Type="http://schemas.openxmlformats.org/officeDocument/2006/relationships/slide" Target="/ppt/slides/slide30.xml" Id="Rfe30ff2e258d4147" /><Relationship Type="http://schemas.openxmlformats.org/officeDocument/2006/relationships/slide" Target="/ppt/slides/slide31.xml" Id="R11fa6e991bce4c2d" /><Relationship Type="http://schemas.openxmlformats.org/officeDocument/2006/relationships/slide" Target="/ppt/slides/slide32.xml" Id="Rfd90b2b49b4946d8" /><Relationship Type="http://schemas.openxmlformats.org/officeDocument/2006/relationships/slide" Target="/ppt/slides/slide33.xml" Id="Ra8db4fc653b84e51" /><Relationship Type="http://schemas.openxmlformats.org/officeDocument/2006/relationships/slide" Target="/ppt/slides/slide34.xml" Id="R014ab96cee50429c" /><Relationship Type="http://schemas.openxmlformats.org/officeDocument/2006/relationships/slide" Target="/ppt/slides/slide35.xml" Id="R35c89c6e7dab4cb7" /><Relationship Type="http://schemas.openxmlformats.org/officeDocument/2006/relationships/slide" Target="/ppt/slides/slide36.xml" Id="Rd5ef49dc661243e4" /><Relationship Type="http://schemas.openxmlformats.org/officeDocument/2006/relationships/slide" Target="/ppt/slides/slide37.xml" Id="Ref05fcfc561049e3" /><Relationship Type="http://schemas.openxmlformats.org/officeDocument/2006/relationships/slide" Target="/ppt/slides/slide38.xml" Id="Rd43ff762826047ce" /><Relationship Type="http://schemas.openxmlformats.org/officeDocument/2006/relationships/slide" Target="/ppt/slides/slide39.xml" Id="Rd69f74c738584a7c" /><Relationship Type="http://schemas.openxmlformats.org/officeDocument/2006/relationships/slide" Target="/ppt/slides/slide40.xml" Id="R4d99b20ba47946e7" /><Relationship Type="http://schemas.openxmlformats.org/officeDocument/2006/relationships/slide" Target="/ppt/slides/slide41.xml" Id="Rf77e86c064874991" /><Relationship Type="http://schemas.openxmlformats.org/officeDocument/2006/relationships/slide" Target="/ppt/slides/slide42.xml" Id="Rfd75be2a01624f32" /><Relationship Type="http://schemas.openxmlformats.org/officeDocument/2006/relationships/slide" Target="/ppt/slides/slide43.xml" Id="R368637052c8e41bf" /><Relationship Type="http://schemas.openxmlformats.org/officeDocument/2006/relationships/slide" Target="/ppt/slides/slide44.xml" Id="R8c6fa6f05c4e44fe" /><Relationship Type="http://schemas.openxmlformats.org/officeDocument/2006/relationships/slide" Target="/ppt/slides/slide45.xml" Id="Rf52b2ad768b54ea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f3af9fe6b9343c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35a7e28484b448a" /><Relationship Type="http://schemas.openxmlformats.org/officeDocument/2006/relationships/notesMaster" Target="/ppt/notesMasters/notesMaster1.xml" Id="Rc92427dffe4e4165" /></Relationships>
</file>

<file path=ppt/notesSlides/_rels/notesSlide2.xml.rels>&#65279;<?xml version="1.0" encoding="utf-8"?><Relationships xmlns="http://schemas.openxmlformats.org/package/2006/relationships"><Relationship Type="http://schemas.openxmlformats.org/officeDocument/2006/relationships/slide" Target="/ppt/slides/slide2.xml" Id="R86964cccf95b4780" /><Relationship Type="http://schemas.openxmlformats.org/officeDocument/2006/relationships/notesMaster" Target="/ppt/notesMasters/notesMaster1.xml" Id="Rbc0b6279c17b469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697aa2c7b6b4317" /><Relationship Type="http://schemas.openxmlformats.org/officeDocument/2006/relationships/notesMaster" Target="/ppt/notesMasters/notesMaster1.xml" Id="R657bf3e652884485"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fc325c01ec4eac" /><Relationship Type="http://schemas.openxmlformats.org/officeDocument/2006/relationships/notesMaster" Target="/ppt/notesMasters/notesMaster1.xml" Id="R12c7b24e99a5441f" /></Relationships>
</file>

<file path=ppt/notesSlides/_rels/notesSlide5.xml.rels>&#65279;<?xml version="1.0" encoding="utf-8"?><Relationships xmlns="http://schemas.openxmlformats.org/package/2006/relationships"><Relationship Type="http://schemas.openxmlformats.org/officeDocument/2006/relationships/slide" Target="/ppt/slides/slide5.xml" Id="R514299540fb24707" /><Relationship Type="http://schemas.openxmlformats.org/officeDocument/2006/relationships/notesMaster" Target="/ppt/notesMasters/notesMaster1.xml" Id="R6036e241ed2245a1" /></Relationships>
</file>

<file path=ppt/notesSlides/_rels/notesSlide6.xml.rels>&#65279;<?xml version="1.0" encoding="utf-8"?><Relationships xmlns="http://schemas.openxmlformats.org/package/2006/relationships"><Relationship Type="http://schemas.openxmlformats.org/officeDocument/2006/relationships/slide" Target="/ppt/slides/slide6.xml" Id="Ra9c80093e9824365" /><Relationship Type="http://schemas.openxmlformats.org/officeDocument/2006/relationships/notesMaster" Target="/ppt/notesMasters/notesMaster1.xml" Id="Rb1701288f7444054" /></Relationships>
</file>

<file path=ppt/notesSlides/_rels/notesSlide7.xml.rels>&#65279;<?xml version="1.0" encoding="utf-8"?><Relationships xmlns="http://schemas.openxmlformats.org/package/2006/relationships"><Relationship Type="http://schemas.openxmlformats.org/officeDocument/2006/relationships/slide" Target="/ppt/slides/slide7.xml" Id="R963884ec45d74771" /><Relationship Type="http://schemas.openxmlformats.org/officeDocument/2006/relationships/notesMaster" Target="/ppt/notesMasters/notesMaster1.xml" Id="R281359f0fc6f47c7" /></Relationships>
</file>

<file path=ppt/notesSlides/_rels/notesSlide8.xml.rels>&#65279;<?xml version="1.0" encoding="utf-8"?><Relationships xmlns="http://schemas.openxmlformats.org/package/2006/relationships"><Relationship Type="http://schemas.openxmlformats.org/officeDocument/2006/relationships/slide" Target="/ppt/slides/slide8.xml" Id="Raa3769441fd5481f" /><Relationship Type="http://schemas.openxmlformats.org/officeDocument/2006/relationships/notesMaster" Target="/ppt/notesMasters/notesMaster1.xml" Id="R9c6badfa8d13467d" /></Relationships>
</file>

<file path=ppt/notesSlides/_rels/notesSlide9.xml.rels>&#65279;<?xml version="1.0" encoding="utf-8"?><Relationships xmlns="http://schemas.openxmlformats.org/package/2006/relationships"><Relationship Type="http://schemas.openxmlformats.org/officeDocument/2006/relationships/slide" Target="/ppt/slides/slide9.xml" Id="R4136a5af2b9b46e2" /><Relationship Type="http://schemas.openxmlformats.org/officeDocument/2006/relationships/notesMaster" Target="/ppt/notesMasters/notesMaster1.xml" Id="R8a1a0f6f59444b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c9f6fdc7f7f473f" /><Relationship Type="http://schemas.openxmlformats.org/officeDocument/2006/relationships/notesMaster" Target="/ppt/notesMasters/notesMaster1.xml" Id="Rd9d7211b20364c1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221dec138214f9d" /><Relationship Type="http://schemas.openxmlformats.org/officeDocument/2006/relationships/notesMaster" Target="/ppt/notesMasters/notesMaster1.xml" Id="R96432c5931a94a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f5230da0c074b6e" /><Relationship Type="http://schemas.openxmlformats.org/officeDocument/2006/relationships/notesMaster" Target="/ppt/notesMasters/notesMaster1.xml" Id="R1a56a7126533449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1d9e6e2f2b544af" /><Relationship Type="http://schemas.openxmlformats.org/officeDocument/2006/relationships/notesMaster" Target="/ppt/notesMasters/notesMaster1.xml" Id="R54fcdcfa40ac444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06d247b6e964e73" /><Relationship Type="http://schemas.openxmlformats.org/officeDocument/2006/relationships/notesMaster" Target="/ppt/notesMasters/notesMaster1.xml" Id="Rb7d4208e9e2e439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95101b7dc3244d0" /><Relationship Type="http://schemas.openxmlformats.org/officeDocument/2006/relationships/notesMaster" Target="/ppt/notesMasters/notesMaster1.xml" Id="Rad71c30c92d448b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62abfd72c54316" /><Relationship Type="http://schemas.openxmlformats.org/officeDocument/2006/relationships/notesMaster" Target="/ppt/notesMasters/notesMaster1.xml" Id="R2313f4217a0249d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9f1201f8b2c4f01" /><Relationship Type="http://schemas.openxmlformats.org/officeDocument/2006/relationships/notesMaster" Target="/ppt/notesMasters/notesMaster1.xml" Id="Rfcb723bb28e344a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bbec1379df84f84" /><Relationship Type="http://schemas.openxmlformats.org/officeDocument/2006/relationships/notesMaster" Target="/ppt/notesMasters/notesMaster1.xml" Id="R9a3602c1a947480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9fdb89c5e544e9" /><Relationship Type="http://schemas.openxmlformats.org/officeDocument/2006/relationships/notesMaster" Target="/ppt/notesMasters/notesMaster1.xml" Id="R1ecea66a44c24e8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6d3525fc0c14596" /><Relationship Type="http://schemas.openxmlformats.org/officeDocument/2006/relationships/notesMaster" Target="/ppt/notesMasters/notesMaster1.xml" Id="R8a5a3ed7a43e416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50cd72bd73b4959" /><Relationship Type="http://schemas.openxmlformats.org/officeDocument/2006/relationships/notesMaster" Target="/ppt/notesMasters/notesMaster1.xml" Id="Reb6f75590e49467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b834e36064f4210" /><Relationship Type="http://schemas.openxmlformats.org/officeDocument/2006/relationships/notesMaster" Target="/ppt/notesMasters/notesMaster1.xml" Id="R9d704a4d541b432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4b158738fd6462d" /><Relationship Type="http://schemas.openxmlformats.org/officeDocument/2006/relationships/notesMaster" Target="/ppt/notesMasters/notesMaster1.xml" Id="R5adf80a6a95b42d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eaa07e8de0f4f38" /><Relationship Type="http://schemas.openxmlformats.org/officeDocument/2006/relationships/notesMaster" Target="/ppt/notesMasters/notesMaster1.xml" Id="R55d92e80cb534e1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7e3bb1de6664a09" /><Relationship Type="http://schemas.openxmlformats.org/officeDocument/2006/relationships/notesMaster" Target="/ppt/notesMasters/notesMaster1.xml" Id="R8c8fb221600a4cc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b3602feeba84b7d" /><Relationship Type="http://schemas.openxmlformats.org/officeDocument/2006/relationships/notesMaster" Target="/ppt/notesMasters/notesMaster1.xml" Id="R3076d7eb9cb342b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44d53912c3541e1" /><Relationship Type="http://schemas.openxmlformats.org/officeDocument/2006/relationships/notesMaster" Target="/ppt/notesMasters/notesMaster1.xml" Id="Rb94112650751402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8b7ee121349476d" /><Relationship Type="http://schemas.openxmlformats.org/officeDocument/2006/relationships/notesMaster" Target="/ppt/notesMasters/notesMaster1.xml" Id="R21208c1d44d340c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4314deb51114fdd" /><Relationship Type="http://schemas.openxmlformats.org/officeDocument/2006/relationships/notesMaster" Target="/ppt/notesMasters/notesMaster1.xml" Id="R70f0c37bea61465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c4e7c4ad3f242b3" /><Relationship Type="http://schemas.openxmlformats.org/officeDocument/2006/relationships/notesMaster" Target="/ppt/notesMasters/notesMaster1.xml" Id="R6cfc431f971349a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1cd0f94427a45ce" /><Relationship Type="http://schemas.openxmlformats.org/officeDocument/2006/relationships/notesMaster" Target="/ppt/notesMasters/notesMaster1.xml" Id="R9cb37205a02b49b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d7427e9ae37447d" /><Relationship Type="http://schemas.openxmlformats.org/officeDocument/2006/relationships/notesMaster" Target="/ppt/notesMasters/notesMaster1.xml" Id="R238144c8075749b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27149eb94104dff" /><Relationship Type="http://schemas.openxmlformats.org/officeDocument/2006/relationships/notesMaster" Target="/ppt/notesMasters/notesMaster1.xml" Id="R8a1457a8c6ac4bc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5a3dc7ce4b44ddc" /><Relationship Type="http://schemas.openxmlformats.org/officeDocument/2006/relationships/notesMaster" Target="/ppt/notesMasters/notesMaster1.xml" Id="Ra5cf646c2873436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bafb8b335554fbe" /><Relationship Type="http://schemas.openxmlformats.org/officeDocument/2006/relationships/notesMaster" Target="/ppt/notesMasters/notesMaster1.xml" Id="R4a883a1a70ff4df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056da0ff5fd4f9b" /><Relationship Type="http://schemas.openxmlformats.org/officeDocument/2006/relationships/notesMaster" Target="/ppt/notesMasters/notesMaster1.xml" Id="R8b40505526704dc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77c9cc3083c4fb0" /><Relationship Type="http://schemas.openxmlformats.org/officeDocument/2006/relationships/notesMaster" Target="/ppt/notesMasters/notesMaster1.xml" Id="Ra6cbb35919734ed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909d739563c4d15" /><Relationship Type="http://schemas.openxmlformats.org/officeDocument/2006/relationships/notesMaster" Target="/ppt/notesMasters/notesMaster1.xml" Id="R3a5aa91c07a64f8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18c299a484f41be" /><Relationship Type="http://schemas.openxmlformats.org/officeDocument/2006/relationships/notesMaster" Target="/ppt/notesMasters/notesMaster1.xml" Id="R3ef3b5050e56420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3e902f8bcdb46e9" /><Relationship Type="http://schemas.openxmlformats.org/officeDocument/2006/relationships/notesMaster" Target="/ppt/notesMasters/notesMaster1.xml" Id="Recf785a4f41c430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958fe97852d45a6" /><Relationship Type="http://schemas.openxmlformats.org/officeDocument/2006/relationships/notesMaster" Target="/ppt/notesMasters/notesMaster1.xml" Id="R36c1e7fb4a5e4bb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e683b741f4b4477" /><Relationship Type="http://schemas.openxmlformats.org/officeDocument/2006/relationships/notesMaster" Target="/ppt/notesMasters/notesMaster1.xml" Id="R49c1c35e6c0f4ca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e6361316f75419d" /><Relationship Type="http://schemas.openxmlformats.org/officeDocument/2006/relationships/notesMaster" Target="/ppt/notesMasters/notesMaster1.xml" Id="Ra986fd2da0a74fd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2d5d53280d09444e" /><Relationship Type="http://schemas.openxmlformats.org/officeDocument/2006/relationships/notesMaster" Target="/ppt/notesMasters/notesMaster1.xml" Id="R6e73e369da584aa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7e102fe403e444be" /><Relationship Type="http://schemas.openxmlformats.org/officeDocument/2006/relationships/notesMaster" Target="/ppt/notesMasters/notesMaster1.xml" Id="R6bdf754b51d54f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a00523459da48ab" /><Relationship Type="http://schemas.openxmlformats.org/officeDocument/2006/relationships/image" Target="/ppt/media/image.png" Id="R75b5bb74b6c54650" /><Relationship Type="http://schemas.openxmlformats.org/officeDocument/2006/relationships/image" Target="/ppt/media/image2.png" Id="R852c2d7acdba4b2a" /><Relationship Type="http://schemas.openxmlformats.org/officeDocument/2006/relationships/image" Target="/ppt/media/image.jpeg" Id="R806c95623eab4e4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3c1e19f322b4a3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5b5bb74b6c5465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52c2d7acdba4b2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06c95623eab4e4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4aa47e09ff4e29" /><Relationship Type="http://schemas.openxmlformats.org/officeDocument/2006/relationships/slideLayout" Target="/ppt/slideLayouts/slideLayout1.xml" Id="Rb53cc53c07404f3b" /><Relationship Type="http://schemas.openxmlformats.org/officeDocument/2006/relationships/slideLayout" Target="/ppt/slideLayouts/slideLayout2.xml" Id="Rede87e9f31fd49a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3cc53c07404f3b"/>
    <p:sldLayoutId xmlns:r="http://schemas.openxmlformats.org/officeDocument/2006/relationships" id="2147483650" r:id="Rede87e9f31fd49a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c0c91d3691147ab" /><Relationship Type="http://schemas.openxmlformats.org/officeDocument/2006/relationships/notesSlide" Target="/ppt/notesSlides/notesSlide1.xml" Id="Rd4d01c0cefd64ad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9ae8e49b5f6480b" /><Relationship Type="http://schemas.openxmlformats.org/officeDocument/2006/relationships/notesSlide" Target="/ppt/notesSlides/notesSlide2.xml" Id="Re48b4d4648fa4cc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c335ac3dcab4220" /><Relationship Type="http://schemas.openxmlformats.org/officeDocument/2006/relationships/notesSlide" Target="/ppt/notesSlides/notesSlide3.xml" Id="R3d52f21fa0174f2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a3fa4af81a04ce1" /><Relationship Type="http://schemas.openxmlformats.org/officeDocument/2006/relationships/notesSlide" Target="/ppt/notesSlides/notesSlide4.xml" Id="R9c70cbe26458487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277abd53fa941f5" /><Relationship Type="http://schemas.openxmlformats.org/officeDocument/2006/relationships/notesSlide" Target="/ppt/notesSlides/notesSlide5.xml" Id="Ra1e85bde98df469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06f3c8a5837434a" /><Relationship Type="http://schemas.openxmlformats.org/officeDocument/2006/relationships/notesSlide" Target="/ppt/notesSlides/notesSlide6.xml" Id="R6552a6e4bf244d8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ae2acc2d3e9433c" /><Relationship Type="http://schemas.openxmlformats.org/officeDocument/2006/relationships/notesSlide" Target="/ppt/notesSlides/notesSlide7.xml" Id="Rc615aef9122c464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3f330faca5a4921" /><Relationship Type="http://schemas.openxmlformats.org/officeDocument/2006/relationships/notesSlide" Target="/ppt/notesSlides/notesSlide8.xml" Id="R13387b1efcc046e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1c790ecb69543f8" /><Relationship Type="http://schemas.openxmlformats.org/officeDocument/2006/relationships/notesSlide" Target="/ppt/notesSlides/notesSlide9.xml" Id="R2954f8853818402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17d53357f1840b8" /><Relationship Type="http://schemas.openxmlformats.org/officeDocument/2006/relationships/notesSlide" Target="/ppt/notesSlides/notesSlide10.xml" Id="Re55eaccfdbba472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955458a29f5450f" /><Relationship Type="http://schemas.openxmlformats.org/officeDocument/2006/relationships/notesSlide" Target="/ppt/notesSlides/notesSlide11.xml" Id="R96ba21515859483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338836de9b04199" /><Relationship Type="http://schemas.openxmlformats.org/officeDocument/2006/relationships/notesSlide" Target="/ppt/notesSlides/notesSlide12.xml" Id="R1f968ab99a0449e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743056dea5a41a3" /><Relationship Type="http://schemas.openxmlformats.org/officeDocument/2006/relationships/notesSlide" Target="/ppt/notesSlides/notesSlide13.xml" Id="R040371056452491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d7cd8ebd2a34186" /><Relationship Type="http://schemas.openxmlformats.org/officeDocument/2006/relationships/notesSlide" Target="/ppt/notesSlides/notesSlide14.xml" Id="Rf1a599e16df04cb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94da180754f40b1" /><Relationship Type="http://schemas.openxmlformats.org/officeDocument/2006/relationships/notesSlide" Target="/ppt/notesSlides/notesSlide15.xml" Id="Rad058c04ec8e488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f23c92477b54296" /><Relationship Type="http://schemas.openxmlformats.org/officeDocument/2006/relationships/notesSlide" Target="/ppt/notesSlides/notesSlide16.xml" Id="Rfe1e19b2acc545e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d0968a9c5b94b0c" /><Relationship Type="http://schemas.openxmlformats.org/officeDocument/2006/relationships/notesSlide" Target="/ppt/notesSlides/notesSlide17.xml" Id="Rac66109e500046d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d49a0b30fb94b52" /><Relationship Type="http://schemas.openxmlformats.org/officeDocument/2006/relationships/notesSlide" Target="/ppt/notesSlides/notesSlide18.xml" Id="Rd46b3b614d7a436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3b15be62ead42ab" /><Relationship Type="http://schemas.openxmlformats.org/officeDocument/2006/relationships/notesSlide" Target="/ppt/notesSlides/notesSlide19.xml" Id="Raf294ffad41c4e6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e8854e1e87e4710" /><Relationship Type="http://schemas.openxmlformats.org/officeDocument/2006/relationships/notesSlide" Target="/ppt/notesSlides/notesSlide20.xml" Id="R22926c3114844c7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4fd386dd3f54965" /><Relationship Type="http://schemas.openxmlformats.org/officeDocument/2006/relationships/notesSlide" Target="/ppt/notesSlides/notesSlide21.xml" Id="Re1c6cfa9c7734df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12672d329e9454e" /><Relationship Type="http://schemas.openxmlformats.org/officeDocument/2006/relationships/notesSlide" Target="/ppt/notesSlides/notesSlide22.xml" Id="R48bd4eeb7bda4b6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8a2797499fe41ff" /><Relationship Type="http://schemas.openxmlformats.org/officeDocument/2006/relationships/notesSlide" Target="/ppt/notesSlides/notesSlide23.xml" Id="R0e2b88ed83a3473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748bdeef68d4863" /><Relationship Type="http://schemas.openxmlformats.org/officeDocument/2006/relationships/notesSlide" Target="/ppt/notesSlides/notesSlide24.xml" Id="Rffd86cd9d4364bd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8c612f0d7464823" /><Relationship Type="http://schemas.openxmlformats.org/officeDocument/2006/relationships/notesSlide" Target="/ppt/notesSlides/notesSlide25.xml" Id="Rd97672cefa5742e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15fbea8fd8e4c65" /><Relationship Type="http://schemas.openxmlformats.org/officeDocument/2006/relationships/notesSlide" Target="/ppt/notesSlides/notesSlide26.xml" Id="Rf9ef8b5f2d5748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6c53bca0d664a99" /><Relationship Type="http://schemas.openxmlformats.org/officeDocument/2006/relationships/notesSlide" Target="/ppt/notesSlides/notesSlide27.xml" Id="R3f2f0f119acf469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bffe9092a8443a7" /><Relationship Type="http://schemas.openxmlformats.org/officeDocument/2006/relationships/notesSlide" Target="/ppt/notesSlides/notesSlide28.xml" Id="Rba0d7f7a09d7447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9d9959e735b41ad" /><Relationship Type="http://schemas.openxmlformats.org/officeDocument/2006/relationships/notesSlide" Target="/ppt/notesSlides/notesSlide29.xml" Id="Reb0317bbf1574a5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6fd133f2aaa4d7e" /><Relationship Type="http://schemas.openxmlformats.org/officeDocument/2006/relationships/notesSlide" Target="/ppt/notesSlides/notesSlide30.xml" Id="R8c8d5c49a4c34ae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dee50d5504d4f10" /><Relationship Type="http://schemas.openxmlformats.org/officeDocument/2006/relationships/notesSlide" Target="/ppt/notesSlides/notesSlide31.xml" Id="Re3300cd7696f461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b908dd3447e453e" /><Relationship Type="http://schemas.openxmlformats.org/officeDocument/2006/relationships/notesSlide" Target="/ppt/notesSlides/notesSlide32.xml" Id="R4ac2d2d8fc1b41b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3cfdfb8ad2f94b0e" /><Relationship Type="http://schemas.openxmlformats.org/officeDocument/2006/relationships/notesSlide" Target="/ppt/notesSlides/notesSlide33.xml" Id="R58d4a10f8de64c1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b6b67c163054558" /><Relationship Type="http://schemas.openxmlformats.org/officeDocument/2006/relationships/notesSlide" Target="/ppt/notesSlides/notesSlide34.xml" Id="R7560c1dce0da488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bb5f7e8878e4b2a" /><Relationship Type="http://schemas.openxmlformats.org/officeDocument/2006/relationships/notesSlide" Target="/ppt/notesSlides/notesSlide35.xml" Id="Raabf9c1d6ec24eb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1ed10885f92437c" /><Relationship Type="http://schemas.openxmlformats.org/officeDocument/2006/relationships/notesSlide" Target="/ppt/notesSlides/notesSlide36.xml" Id="Rca45450cff7a4ee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f6c2173136f49b3" /><Relationship Type="http://schemas.openxmlformats.org/officeDocument/2006/relationships/notesSlide" Target="/ppt/notesSlides/notesSlide37.xml" Id="Rbbf2782953e946fd"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1d6bc9c9b9443e0" /><Relationship Type="http://schemas.openxmlformats.org/officeDocument/2006/relationships/notesSlide" Target="/ppt/notesSlides/notesSlide38.xml" Id="R691b6bc9bc9e4f2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5cba0a5e3304ed3" /><Relationship Type="http://schemas.openxmlformats.org/officeDocument/2006/relationships/notesSlide" Target="/ppt/notesSlides/notesSlide39.xml" Id="Rf7d16e50975b427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2ef72ffa7a54dd7" /><Relationship Type="http://schemas.openxmlformats.org/officeDocument/2006/relationships/notesSlide" Target="/ppt/notesSlides/notesSlide40.xml" Id="Ra144f174959543c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f8d08ac67c524588" /><Relationship Type="http://schemas.openxmlformats.org/officeDocument/2006/relationships/notesSlide" Target="/ppt/notesSlides/notesSlide41.xml" Id="R51a2cdc438fb4740"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78e942ccc2f947dc" /><Relationship Type="http://schemas.openxmlformats.org/officeDocument/2006/relationships/notesSlide" Target="/ppt/notesSlides/notesSlide42.xml" Id="R04ec33e9992840f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3c016f48a1724579" /><Relationship Type="http://schemas.openxmlformats.org/officeDocument/2006/relationships/notesSlide" Target="/ppt/notesSlides/notesSlide43.xml" Id="Rc7bb4e50b2be4400"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82d6ca97665e41ab" /><Relationship Type="http://schemas.openxmlformats.org/officeDocument/2006/relationships/notesSlide" Target="/ppt/notesSlides/notesSlide44.xml" Id="R0c9723d3e545450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b992afd4854d401d" /><Relationship Type="http://schemas.openxmlformats.org/officeDocument/2006/relationships/notesSlide" Target="/ppt/notesSlides/notesSlide45.xml" Id="R6a24f0888bc4496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撒母耳記上第25章</a:t>
            </a:r>
          </a:p>
          <a:p xmlns:a="http://schemas.openxmlformats.org/drawingml/2006/main">
            <a:pPr algn="ctr">
              <a:buNone/>
            </a:pPr>
            <a:r>
              <a:rPr sz="2000">
                <a:solidFill>
                  <a:srgbClr val="FFFFFF"/>
                </a:solidFill>
                <a:latin typeface="Georgia"/>
                <a:ea typeface="Georgia"/>
                <a:cs typeface="Georgia"/>
              </a:rPr>
              <a:t>1 Samuel 25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  |  1 Samuel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撒母耳死了，以色列眾人聚集，為他哀哭，將他葬在拉瑪－他自己的墳墓裏。 大衛起身，下到巴蘭的曠野。</a:t>
            </a:r>
          </a:p>
          <a:p xmlns:a="http://schemas.openxmlformats.org/drawingml/2006/main">
            <a:pPr algn="ctr">
              <a:buNone/>
            </a:pPr>
            <a:r>
              <a:rPr sz="2100">
                <a:solidFill>
                  <a:srgbClr val="FFFFFF"/>
                </a:solidFill>
                <a:latin typeface="Georgia"/>
                <a:ea typeface="Georgia"/>
                <a:cs typeface="Georgia"/>
              </a:rPr>
              <a:t>And Samuel died; and all the Israelites were gathered together, and lamented him, and buried him in his house at Ramah. And David arose, and went down to the wilderness of Paran.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  |  1 Samuel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在瑪雲有一個人，他的產業在迦密，是一個大富戶，有三千綿羊，一千山羊；他正在迦密剪羊毛。</a:t>
            </a:r>
          </a:p>
          <a:p xmlns:a="http://schemas.openxmlformats.org/drawingml/2006/main">
            <a:pPr algn="ctr">
              <a:buNone/>
            </a:pPr>
            <a:r>
              <a:rPr sz="2100">
                <a:solidFill>
                  <a:srgbClr val="FFFFFF"/>
                </a:solidFill>
                <a:latin typeface="Georgia"/>
                <a:ea typeface="Georgia"/>
                <a:cs typeface="Georgia"/>
              </a:rPr>
              <a:t>And there was a man in Maon, whose possessions were in Carmel; and the man was very great, and he had three thousand sheep, and a thousand goats: and he was shearing his sheep in Carmel.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  |  1 Samuel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那人名叫拿八，是迦勒族的人；他的妻名叫亞比該，是聰明俊美的婦人。拿八為人剛愎凶惡。</a:t>
            </a:r>
          </a:p>
          <a:p xmlns:a="http://schemas.openxmlformats.org/drawingml/2006/main">
            <a:pPr algn="ctr">
              <a:buNone/>
            </a:pPr>
            <a:r>
              <a:rPr sz="1800">
                <a:solidFill>
                  <a:srgbClr val="FFFFFF"/>
                </a:solidFill>
                <a:latin typeface="Georgia"/>
                <a:ea typeface="Georgia"/>
                <a:cs typeface="Georgia"/>
              </a:rPr>
              <a:t>Now the name of the man was Nabal; and the name of his wife Abigail: and she was a woman of good understanding, and of a beautiful countenance: but the man was churlish and evil in his doings; and he was of the house of Caleb.</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25:4  |  1 Samuel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大衛在曠野聽見說拿八剪羊毛，</a:t>
            </a:r>
          </a:p>
          <a:p xmlns:a="http://schemas.openxmlformats.org/drawingml/2006/main">
            <a:pPr algn="ctr">
              <a:buNone/>
            </a:pPr>
            <a:r>
              <a:rPr sz="2800">
                <a:solidFill>
                  <a:srgbClr val="FFFFFF"/>
                </a:solidFill>
                <a:latin typeface="Georgia"/>
                <a:ea typeface="Georgia"/>
                <a:cs typeface="Georgia"/>
              </a:rPr>
              <a:t>And David heard in the wilderness that Nabal did shear his sheep.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25:5  |  1 Samuel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大衛就打發十個僕人，吩咐他們說：「你們上迦密去見拿八，提我的名問他安。</a:t>
            </a:r>
          </a:p>
          <a:p xmlns:a="http://schemas.openxmlformats.org/drawingml/2006/main">
            <a:pPr algn="ctr">
              <a:buNone/>
            </a:pPr>
            <a:r>
              <a:rPr sz="2400">
                <a:solidFill>
                  <a:srgbClr val="FFFFFF"/>
                </a:solidFill>
                <a:latin typeface="Georgia"/>
                <a:ea typeface="Georgia"/>
                <a:cs typeface="Georgia"/>
              </a:rPr>
              <a:t>And David sent out ten young men, and David said unto the young men, Get you up to Carmel, and go to Nabal, and greet him in my name: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25:6  |  1 Samuel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要對那富戶如此說：『願你平安，願你家平安，願你一切所有的都平安。</a:t>
            </a:r>
          </a:p>
          <a:p xmlns:a="http://schemas.openxmlformats.org/drawingml/2006/main">
            <a:pPr algn="ctr">
              <a:buNone/>
            </a:pPr>
            <a:r>
              <a:rPr sz="2400">
                <a:solidFill>
                  <a:srgbClr val="FFFFFF"/>
                </a:solidFill>
                <a:latin typeface="Georgia"/>
                <a:ea typeface="Georgia"/>
                <a:cs typeface="Georgia"/>
              </a:rPr>
              <a:t>And thus shall ye say to him that liveth in prosperity, Peace be both to thee, and peace be to thine house, and peace be unto all that thou hast.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25:7  |  1 Samuel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現在我聽說有人為你剪羊毛，你的牧人在迦密的時候和我們在一處，我們沒有欺負他們，他們也未曾失落甚麼。</a:t>
            </a:r>
          </a:p>
          <a:p xmlns:a="http://schemas.openxmlformats.org/drawingml/2006/main">
            <a:pPr algn="ctr">
              <a:buNone/>
            </a:pPr>
            <a:r>
              <a:rPr sz="2100">
                <a:solidFill>
                  <a:srgbClr val="FFFFFF"/>
                </a:solidFill>
                <a:latin typeface="Georgia"/>
                <a:ea typeface="Georgia"/>
                <a:cs typeface="Georgia"/>
              </a:rPr>
              <a:t>And now I have heard that thou hast shearers: now thy shepherds which were with us, we hurt them not, neither was there ought missing unto them, all the while they were in Carmel.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25:8  |  1 Samuel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可以問你的僕人，他們必告訴你。所以願我的僕人在你眼前蒙恩，因為是在好日子來的。求你隨手取點賜與僕人和你兒子大衛。』」</a:t>
            </a:r>
          </a:p>
          <a:p xmlns:a="http://schemas.openxmlformats.org/drawingml/2006/main">
            <a:pPr algn="ctr">
              <a:buNone/>
            </a:pPr>
            <a:r>
              <a:rPr sz="2100">
                <a:solidFill>
                  <a:srgbClr val="FFFFFF"/>
                </a:solidFill>
                <a:latin typeface="Georgia"/>
                <a:ea typeface="Georgia"/>
                <a:cs typeface="Georgia"/>
              </a:rPr>
              <a:t>Ask thy young men, and they will shew thee. Wherefore let the young men find favour in thine eyes: for we come in a good day: give, I pray thee, whatsoever cometh to thine hand unto thy servants, and to thy son David.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25:9  |  1 Samuel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大衛的僕人到了，將這話提大衛的名都告訴了拿八，就住了口。</a:t>
            </a:r>
          </a:p>
          <a:p xmlns:a="http://schemas.openxmlformats.org/drawingml/2006/main">
            <a:pPr algn="ctr">
              <a:buNone/>
            </a:pPr>
            <a:r>
              <a:rPr sz="2400">
                <a:solidFill>
                  <a:srgbClr val="FFFFFF"/>
                </a:solidFill>
                <a:latin typeface="Georgia"/>
                <a:ea typeface="Georgia"/>
                <a:cs typeface="Georgia"/>
              </a:rPr>
              <a:t>And when David’s young men came, they spake to Nabal according to all those words in the name of David, and ceased.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25:10  |  1 Samuel 25:10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拿八回答大衛的僕人說：「大衛是誰？耶西的兒子是誰？近來悖逆主人奔逃的僕人甚多，</a:t>
            </a:r>
          </a:p>
          <a:p xmlns:a="http://schemas.openxmlformats.org/drawingml/2006/main">
            <a:pPr algn="ctr">
              <a:buNone/>
            </a:pPr>
            <a:r>
              <a:rPr sz="2100">
                <a:solidFill>
                  <a:srgbClr val="FFFFFF"/>
                </a:solidFill>
                <a:latin typeface="Georgia"/>
                <a:ea typeface="Georgia"/>
                <a:cs typeface="Georgia"/>
              </a:rPr>
              <a:t>And Nabal answered David’s servants, and said, Who is David? and who is the son of Jesse? there be many servants now a days that break away every man from his master.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25:11  |  1 Samuel 25:11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我豈可將飲食和為我剪羊毛人所宰的肉給我不知道從哪裏來的人呢？」</a:t>
            </a:r>
          </a:p>
          <a:p xmlns:a="http://schemas.openxmlformats.org/drawingml/2006/main">
            <a:pPr algn="ctr">
              <a:buNone/>
            </a:pPr>
            <a:r>
              <a:rPr sz="2400">
                <a:solidFill>
                  <a:srgbClr val="FFFFFF"/>
                </a:solidFill>
                <a:latin typeface="Georgia"/>
                <a:ea typeface="Georgia"/>
                <a:cs typeface="Georgia"/>
              </a:rPr>
              <a:t>Shall I then take my bread, and my water, and my flesh that I have killed for my shearers, and give it unto men, whom I know not whence they be?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25:12  |  1 Samuel 25:12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大衛的僕人就轉身從原路回去，照這話告訴大衛。</a:t>
            </a:r>
          </a:p>
          <a:p xmlns:a="http://schemas.openxmlformats.org/drawingml/2006/main">
            <a:pPr algn="ctr">
              <a:buNone/>
            </a:pPr>
            <a:r>
              <a:rPr sz="2400">
                <a:solidFill>
                  <a:srgbClr val="FFFFFF"/>
                </a:solidFill>
                <a:latin typeface="Georgia"/>
                <a:ea typeface="Georgia"/>
                <a:cs typeface="Georgia"/>
              </a:rPr>
              <a:t>So David’s young men turned their way, and went again, and came and told him all those sayings.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25:13  |  1 Samuel 25:13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大衛向跟隨他的人說：「你們各人都要帶上刀！」眾人就都帶上刀，大衛也帶上刀。跟隨大衛上去的約有四百人，留下二百人看守器具。</a:t>
            </a:r>
          </a:p>
          <a:p xmlns:a="http://schemas.openxmlformats.org/drawingml/2006/main">
            <a:pPr algn="ctr">
              <a:buNone/>
            </a:pPr>
            <a:r>
              <a:rPr sz="1800">
                <a:solidFill>
                  <a:srgbClr val="FFFFFF"/>
                </a:solidFill>
                <a:latin typeface="Georgia"/>
                <a:ea typeface="Georgia"/>
                <a:cs typeface="Georgia"/>
              </a:rPr>
              <a:t>And David said unto his men, Gird ye on every man his sword. And they girded on every man his sword; and David also girded on his sword: and there went up after David about four hundred men; and two hundred abode by the stuff.</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25:14  |  1 Samuel 25:14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有拿八的一個僕人告訴拿八的妻亞比該說：「大衛從曠野打發使者來問我主人的安，主人卻辱罵他們。</a:t>
            </a:r>
          </a:p>
          <a:p xmlns:a="http://schemas.openxmlformats.org/drawingml/2006/main">
            <a:pPr algn="ctr">
              <a:buNone/>
            </a:pPr>
            <a:r>
              <a:rPr sz="2100">
                <a:solidFill>
                  <a:srgbClr val="FFFFFF"/>
                </a:solidFill>
                <a:latin typeface="Georgia"/>
                <a:ea typeface="Georgia"/>
                <a:cs typeface="Georgia"/>
              </a:rPr>
              <a:t>But one of the young men told Abigail, Nabal’s wife, saying, Behold, David sent messengers out of the wilderness to salute our master; and he railed on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25:15  |  1 Samuel 25:15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但是那些人待我們甚好；我們在田野與他們來往的時候，沒有受他們的欺負，也未曾失落甚麼。</a:t>
            </a:r>
          </a:p>
          <a:p xmlns:a="http://schemas.openxmlformats.org/drawingml/2006/main">
            <a:pPr algn="ctr">
              <a:buNone/>
            </a:pPr>
            <a:r>
              <a:rPr sz="2100">
                <a:solidFill>
                  <a:srgbClr val="FFFFFF"/>
                </a:solidFill>
                <a:latin typeface="Georgia"/>
                <a:ea typeface="Georgia"/>
                <a:cs typeface="Georgia"/>
              </a:rPr>
              <a:t>But the men were very good unto us, and we were not hurt, neither missed we any thing, as long as we were conversant with them, when we were in the fields: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25:16  |  1 Samuel 25:16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我們在他們那裏牧羊的時候，他們晝夜作我們的保障。</a:t>
            </a:r>
          </a:p>
          <a:p xmlns:a="http://schemas.openxmlformats.org/drawingml/2006/main">
            <a:pPr algn="ctr">
              <a:buNone/>
            </a:pPr>
            <a:r>
              <a:rPr sz="2400">
                <a:solidFill>
                  <a:srgbClr val="FFFFFF"/>
                </a:solidFill>
                <a:latin typeface="Georgia"/>
                <a:ea typeface="Georgia"/>
                <a:cs typeface="Georgia"/>
              </a:rPr>
              <a:t>They were a wall unto us both by night and day, all the while we were with them keeping the sheep.</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25:17  |  1 Samuel 25:17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所以你當籌劃，看怎樣行才好；不然，禍患定要臨到我主人和他全家。他性情凶暴，無人敢與他說話。」</a:t>
            </a:r>
          </a:p>
          <a:p xmlns:a="http://schemas.openxmlformats.org/drawingml/2006/main">
            <a:pPr algn="ctr">
              <a:buNone/>
            </a:pPr>
            <a:r>
              <a:rPr sz="2100">
                <a:solidFill>
                  <a:srgbClr val="FFFFFF"/>
                </a:solidFill>
                <a:latin typeface="Georgia"/>
                <a:ea typeface="Georgia"/>
                <a:cs typeface="Georgia"/>
              </a:rPr>
              <a:t>Now therefore know and consider what thou wilt do; for evil is determined against our master, and against all his household: for he is such a son of Belial, that a man cannot speak to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25:18  |  1 Samuel 25:18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亞比該急忙將二百餅，兩皮袋酒，五隻收拾好了的羊，五細亞烘好了的穗子，一百葡萄餅，二百無花果餅，都馱在驢上，</a:t>
            </a:r>
          </a:p>
          <a:p xmlns:a="http://schemas.openxmlformats.org/drawingml/2006/main">
            <a:pPr algn="ctr">
              <a:buNone/>
            </a:pPr>
            <a:r>
              <a:rPr sz="1800">
                <a:solidFill>
                  <a:srgbClr val="FFFFFF"/>
                </a:solidFill>
                <a:latin typeface="Georgia"/>
                <a:ea typeface="Georgia"/>
                <a:cs typeface="Georgia"/>
              </a:rPr>
              <a:t>Then Abigail made haste, and took two hundred loaves, and two bottles of wine, and five sheep ready dressed, and five measures of parched corn, and an hundred clusters of raisins, and two hundred cakes of figs, and laid them on asses.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25:19  |  1 Samuel 25:19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對僕人說：「你們前頭走，我隨着你們去。」這事她卻沒有告訴丈夫拿八。</a:t>
            </a:r>
          </a:p>
          <a:p xmlns:a="http://schemas.openxmlformats.org/drawingml/2006/main">
            <a:pPr algn="ctr">
              <a:buNone/>
            </a:pPr>
            <a:r>
              <a:rPr sz="2400">
                <a:solidFill>
                  <a:srgbClr val="FFFFFF"/>
                </a:solidFill>
                <a:latin typeface="Georgia"/>
                <a:ea typeface="Georgia"/>
                <a:cs typeface="Georgia"/>
              </a:rPr>
              <a:t>And she said unto her servants, Go on before me; behold, I come after you. But she told not her husband Nabal.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25:20  |  1 Samuel 25:20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亞比該騎着驢，正下山坡，見大衛和跟隨他的人從對面下來，亞比該就迎接他們。</a:t>
            </a:r>
          </a:p>
          <a:p xmlns:a="http://schemas.openxmlformats.org/drawingml/2006/main">
            <a:pPr algn="ctr">
              <a:buNone/>
            </a:pPr>
            <a:r>
              <a:rPr sz="2100">
                <a:solidFill>
                  <a:srgbClr val="FFFFFF"/>
                </a:solidFill>
                <a:latin typeface="Georgia"/>
                <a:ea typeface="Georgia"/>
                <a:cs typeface="Georgia"/>
              </a:rPr>
              <a:t>And it was so, as she rode on the ass, that she came down by the covert of the hill, and, behold, David and his men came down against her; and she met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25:21  |  1 Samuel 25:21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大衛曾說：「我在曠野為那人看守所有的，以致他一樣不失落，實在是徒然了！他向我以惡報善。</a:t>
            </a:r>
          </a:p>
          <a:p xmlns:a="http://schemas.openxmlformats.org/drawingml/2006/main">
            <a:pPr algn="ctr">
              <a:buNone/>
            </a:pPr>
            <a:r>
              <a:rPr sz="2100">
                <a:solidFill>
                  <a:srgbClr val="FFFFFF"/>
                </a:solidFill>
                <a:latin typeface="Georgia"/>
                <a:ea typeface="Georgia"/>
                <a:cs typeface="Georgia"/>
              </a:rPr>
              <a:t>Now David had said, Surely in vain have I kept all that this fellow hath in the wilderness, so that nothing was missed of all that pertained unto him: and he hath requited me evil for good.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25:22  |  1 Samuel 25:22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凡屬拿八的男丁，我若留一個到明日早晨，願神重重降罰與我！」</a:t>
            </a:r>
          </a:p>
          <a:p xmlns:a="http://schemas.openxmlformats.org/drawingml/2006/main">
            <a:pPr algn="ctr">
              <a:buNone/>
            </a:pPr>
            <a:r>
              <a:rPr sz="2400">
                <a:solidFill>
                  <a:srgbClr val="FFFFFF"/>
                </a:solidFill>
                <a:latin typeface="Georgia"/>
                <a:ea typeface="Georgia"/>
                <a:cs typeface="Georgia"/>
              </a:rPr>
              <a:t>So and more also do God unto the enemies of David, if I leave of all that pertain to him by the morning light any that pisseth against the wall.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25:23  |  1 Samuel 25:23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亞比該見大衛，便急忙下驢，在大衛面前臉伏於地叩拜，</a:t>
            </a:r>
          </a:p>
          <a:p xmlns:a="http://schemas.openxmlformats.org/drawingml/2006/main">
            <a:pPr algn="ctr">
              <a:buNone/>
            </a:pPr>
            <a:r>
              <a:rPr sz="2400">
                <a:solidFill>
                  <a:srgbClr val="FFFFFF"/>
                </a:solidFill>
                <a:latin typeface="Georgia"/>
                <a:ea typeface="Georgia"/>
                <a:cs typeface="Georgia"/>
              </a:rPr>
              <a:t>And when Abigail saw David, she hasted, and lighted off the ass, and fell before David on her face, and bowed herself to the ground,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25:24  |  1 Samuel 25:24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俯伏在大衛的腳前，說：「我主啊，願這罪歸我！求你容婢女向你進言，更求你聽婢女的話。</a:t>
            </a:r>
          </a:p>
          <a:p xmlns:a="http://schemas.openxmlformats.org/drawingml/2006/main">
            <a:pPr algn="ctr">
              <a:buNone/>
            </a:pPr>
            <a:r>
              <a:rPr sz="2100">
                <a:solidFill>
                  <a:srgbClr val="FFFFFF"/>
                </a:solidFill>
                <a:latin typeface="Georgia"/>
                <a:ea typeface="Georgia"/>
                <a:cs typeface="Georgia"/>
              </a:rPr>
              <a:t>And fell at his feet, and said, Upon me, my lord, upon me let this iniquity be: and let thine handmaid, I pray thee, speak in thine audience, and hear the words of thine handmaid.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25:25  |  1 Samuel 25:25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我主不要理這壞人拿八，他的性情與他的名相稱；他名叫拿八，他為人果然愚頑。但我主所打發的僕人，婢女並沒有看見。</a:t>
            </a:r>
          </a:p>
          <a:p xmlns:a="http://schemas.openxmlformats.org/drawingml/2006/main">
            <a:pPr algn="ctr">
              <a:buNone/>
            </a:pPr>
            <a:r>
              <a:rPr sz="2100">
                <a:solidFill>
                  <a:srgbClr val="FFFFFF"/>
                </a:solidFill>
                <a:latin typeface="Georgia"/>
                <a:ea typeface="Georgia"/>
                <a:cs typeface="Georgia"/>
              </a:rPr>
              <a:t>Let not my lord, I pray thee, regard this man of Belial, even Nabal: for as his name is, so is he; Nabal is his name, and folly is with him: but I thine handmaid saw not the young men of my lord, whom thou didst send.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25:26  |  1 Samuel 25:26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我主啊，耶和華既然阻止你親手報仇，取流血的罪，所以我指着永生的耶和華、又敢在你面前起誓說：『願你的仇敵和謀害你的人都像拿八一樣。』</a:t>
            </a:r>
          </a:p>
          <a:p xmlns:a="http://schemas.openxmlformats.org/drawingml/2006/main">
            <a:pPr algn="ctr">
              <a:buNone/>
            </a:pPr>
            <a:r>
              <a:rPr sz="1800">
                <a:solidFill>
                  <a:srgbClr val="FFFFFF"/>
                </a:solidFill>
                <a:latin typeface="Georgia"/>
                <a:ea typeface="Georgia"/>
                <a:cs typeface="Georgia"/>
              </a:rPr>
              <a:t>Now therefore, my lord, as the LORD liveth, and as thy soul liveth, seeing the LORD hath withholden thee from coming to shed blood, and from avenging thyself with thine own hand, now let thine enemies, and they that seek evil to my lord, be as Nabal.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25:27  |  1 Samuel 25:27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如今求你將婢女送來的禮物給跟隨你的僕人。</a:t>
            </a:r>
          </a:p>
          <a:p xmlns:a="http://schemas.openxmlformats.org/drawingml/2006/main">
            <a:pPr algn="ctr">
              <a:buNone/>
            </a:pPr>
            <a:r>
              <a:rPr sz="2400">
                <a:solidFill>
                  <a:srgbClr val="FFFFFF"/>
                </a:solidFill>
                <a:latin typeface="Georgia"/>
                <a:ea typeface="Georgia"/>
                <a:cs typeface="Georgia"/>
              </a:rPr>
              <a:t>And now this blessing which thine handmaid hath brought unto my lord, let it even be given unto the young men that follow my lord.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25:28  |  1 Samuel 25:28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求你饒恕婢女的罪過。耶和華必為我主建立堅固的家，因我主為耶和華爭戰；並且在你平生的日子查不出有甚麼過來。</a:t>
            </a:r>
          </a:p>
          <a:p xmlns:a="http://schemas.openxmlformats.org/drawingml/2006/main">
            <a:pPr algn="ctr">
              <a:buNone/>
            </a:pPr>
            <a:r>
              <a:rPr sz="2100">
                <a:solidFill>
                  <a:srgbClr val="FFFFFF"/>
                </a:solidFill>
                <a:latin typeface="Georgia"/>
                <a:ea typeface="Georgia"/>
                <a:cs typeface="Georgia"/>
              </a:rPr>
              <a:t>I pray thee, forgive the trespass of thine handmaid: for the LORD will certainly make my lord a sure house; because my lord fighteth the battles of the LORD, and evil hath not been found in thee all thy days.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25:29  |  1 Samuel 25:29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雖有人起來追逼你，尋索你的性命，你的性命卻在耶和華－你的神那裏蒙保護，如包裹寶器一樣；你仇敵的性命，耶和華必拋去，如用機弦甩石一樣。</a:t>
            </a:r>
          </a:p>
          <a:p xmlns:a="http://schemas.openxmlformats.org/drawingml/2006/main">
            <a:pPr algn="ctr">
              <a:buNone/>
            </a:pPr>
            <a:r>
              <a:rPr sz="1800">
                <a:solidFill>
                  <a:srgbClr val="FFFFFF"/>
                </a:solidFill>
                <a:latin typeface="Georgia"/>
                <a:ea typeface="Georgia"/>
                <a:cs typeface="Georgia"/>
              </a:rPr>
              <a:t>Yet a man is risen to pursue thee, and to seek thy soul: but the soul of my lord shall be bound in the bundle of life with the LORD thy God; and the souls of thine enemies, them shall he sling out, as out of the middle of a sling.</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25:30  |  1 Samuel 25:30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我主現在若不親手報仇流無辜人的血，到了耶和華照所應許你的話賜福與你，立你作以色列的王，那時我主必不致心裏不安，覺得良心有虧。耶和華賜福與我主的時候，求你記念婢女。」</a:t>
            </a:r>
          </a:p>
          <a:p xmlns:a="http://schemas.openxmlformats.org/drawingml/2006/main">
            <a:pPr algn="ctr">
              <a:buNone/>
            </a:pPr>
            <a:r>
              <a:rPr sz="2100">
                <a:solidFill>
                  <a:srgbClr val="FFFFFF"/>
                </a:solidFill>
                <a:latin typeface="Georgia"/>
                <a:ea typeface="Georgia"/>
                <a:cs typeface="Georgia"/>
              </a:rPr>
              <a:t>And it shall come to pass, when the LORD shall have done to my lord according to all the good that he hath spoken concerning thee, and shall have appointed thee ruler over Israel;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25:31  |  1 Samuel 25:31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（和合本節號合併）我主現在若不親手報仇流無辜人的血，到了耶和華照所應許你的話賜福與你，立你作以色列的王，那時我主必不致心裏不安，覺得良心有虧。耶和華賜福與我主的時候，求你記念婢女。」</a:t>
            </a:r>
          </a:p>
          <a:p xmlns:a="http://schemas.openxmlformats.org/drawingml/2006/main">
            <a:pPr algn="ctr">
              <a:buNone/>
            </a:pPr>
            <a:r>
              <a:rPr sz="1800">
                <a:solidFill>
                  <a:srgbClr val="FFFFFF"/>
                </a:solidFill>
                <a:latin typeface="Georgia"/>
                <a:ea typeface="Georgia"/>
                <a:cs typeface="Georgia"/>
              </a:rPr>
              <a:t>That this shall be no grief unto thee, nor offence of heart unto my lord, either that thou hast shed blood causeless, or that my lord hath avenged himself: but when the LORD shall have dealt well with my lord, then remember thine handmaid.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25:32  |  1 Samuel 25:32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大衛對亞比該說：「耶和華－以色列的神是應當稱頌的，因為他今日使你來迎接我。</a:t>
            </a:r>
          </a:p>
          <a:p xmlns:a="http://schemas.openxmlformats.org/drawingml/2006/main">
            <a:pPr algn="ctr">
              <a:buNone/>
            </a:pPr>
            <a:r>
              <a:rPr sz="2400">
                <a:solidFill>
                  <a:srgbClr val="FFFFFF"/>
                </a:solidFill>
                <a:latin typeface="Georgia"/>
                <a:ea typeface="Georgia"/>
                <a:cs typeface="Georgia"/>
              </a:rPr>
              <a:t>And David said to Abigail, Blessed be the LORD God of Israel, which sent thee this day to meet me: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25:33  |  1 Samuel 25:33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你和你的見識也當稱讚；因為你今日攔阻我親手報仇、流人的血。</a:t>
            </a:r>
          </a:p>
          <a:p xmlns:a="http://schemas.openxmlformats.org/drawingml/2006/main">
            <a:pPr algn="ctr">
              <a:buNone/>
            </a:pPr>
            <a:r>
              <a:rPr sz="2100">
                <a:solidFill>
                  <a:srgbClr val="FFFFFF"/>
                </a:solidFill>
                <a:latin typeface="Georgia"/>
                <a:ea typeface="Georgia"/>
                <a:cs typeface="Georgia"/>
              </a:rPr>
              <a:t>And blessed be thy advice, and blessed be thou, which hast kept me this day from coming to shed blood, and from avenging myself with mine own hand.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25:34  |  1 Samuel 25:34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我指着阻止我加害於你的耶和華－以色列永生的神起誓，你若不速速地來迎接我，到明日早晨，凡屬拿八的男丁必定不留一個。」</a:t>
            </a:r>
          </a:p>
          <a:p xmlns:a="http://schemas.openxmlformats.org/drawingml/2006/main">
            <a:pPr algn="ctr">
              <a:buNone/>
            </a:pPr>
            <a:r>
              <a:rPr sz="1800">
                <a:solidFill>
                  <a:srgbClr val="FFFFFF"/>
                </a:solidFill>
                <a:latin typeface="Georgia"/>
                <a:ea typeface="Georgia"/>
                <a:cs typeface="Georgia"/>
              </a:rPr>
              <a:t>For in very deed, as the LORD God of Israel liveth, which hath kept me back from hurting thee, except thou hadst hasted and come to meet me, surely there had not been left unto Nabal by the morning light any that pisseth against the wall.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25:35  |  1 Samuel 25:35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大衛受了亞比該送來的禮物，就對她說：「我聽了你的話，准了你的情面，你可以平平安安地回家吧！」</a:t>
            </a:r>
          </a:p>
          <a:p xmlns:a="http://schemas.openxmlformats.org/drawingml/2006/main">
            <a:pPr algn="ctr">
              <a:buNone/>
            </a:pPr>
            <a:r>
              <a:rPr sz="2100">
                <a:solidFill>
                  <a:srgbClr val="FFFFFF"/>
                </a:solidFill>
                <a:latin typeface="Georgia"/>
                <a:ea typeface="Georgia"/>
                <a:cs typeface="Georgia"/>
              </a:rPr>
              <a:t>So David received of her hand that which she had brought him, and said unto her, Go up in peace to thine house; see, I have hearkened to thy voice, and have accepted thy person.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25:36  |  1 Samuel 25:36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亞比該到拿八那裏，見他在家裏設擺筵席，如同王的筵席；拿八快樂大醉。亞比該無論大小事都沒有告訴他，就等到次日早晨。</a:t>
            </a:r>
          </a:p>
          <a:p xmlns:a="http://schemas.openxmlformats.org/drawingml/2006/main">
            <a:pPr algn="ctr">
              <a:buNone/>
            </a:pPr>
            <a:r>
              <a:rPr sz="1800">
                <a:solidFill>
                  <a:srgbClr val="FFFFFF"/>
                </a:solidFill>
                <a:latin typeface="Georgia"/>
                <a:ea typeface="Georgia"/>
                <a:cs typeface="Georgia"/>
              </a:rPr>
              <a:t>And Abigail came to Nabal; and, behold, he held a feast in his house, like the feast of a king; and Nabal’s heart was merry within him, for he was very drunken: wherefore she told him nothing, less or more, until the morning light.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25:37  |  1 Samuel 25:37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到了早晨，拿八醒了酒，他的妻將這些事都告訴他，他就魂不附體，身僵如石頭一般。</a:t>
            </a:r>
          </a:p>
          <a:p xmlns:a="http://schemas.openxmlformats.org/drawingml/2006/main">
            <a:pPr algn="ctr">
              <a:buNone/>
            </a:pPr>
            <a:r>
              <a:rPr sz="2100">
                <a:solidFill>
                  <a:srgbClr val="FFFFFF"/>
                </a:solidFill>
                <a:latin typeface="Georgia"/>
                <a:ea typeface="Georgia"/>
                <a:cs typeface="Georgia"/>
              </a:rPr>
              <a:t>But it came to pass in the morning, when the wine was gone out of Nabal, and his wife had told him these things, that his heart died within him, and he became as a stone.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25:38  |  1 Samuel 25:38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過了十天，耶和華擊打拿八，他就死了。</a:t>
            </a:r>
          </a:p>
          <a:p xmlns:a="http://schemas.openxmlformats.org/drawingml/2006/main">
            <a:pPr algn="ctr">
              <a:buNone/>
            </a:pPr>
            <a:r>
              <a:rPr sz="2400">
                <a:solidFill>
                  <a:srgbClr val="FFFFFF"/>
                </a:solidFill>
                <a:latin typeface="Georgia"/>
                <a:ea typeface="Georgia"/>
                <a:cs typeface="Georgia"/>
              </a:rPr>
              <a:t>And it came to pass about ten days after, that the LORD smote Nabal, that he died.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25:39  |  1 Samuel 25:39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大衛聽見拿八死了，就說：「應當稱頌耶和華，因他伸了拿八羞辱我的冤，又阻止僕人行惡；也使拿八的惡歸到拿八的頭上。」於是大衛打發人去，與亞比該說，要娶她為妻。</a:t>
            </a:r>
          </a:p>
          <a:p xmlns:a="http://schemas.openxmlformats.org/drawingml/2006/main">
            <a:pPr algn="ctr">
              <a:buNone/>
            </a:pPr>
            <a:r>
              <a:rPr sz="1800">
                <a:solidFill>
                  <a:srgbClr val="FFFFFF"/>
                </a:solidFill>
                <a:latin typeface="Georgia"/>
                <a:ea typeface="Georgia"/>
                <a:cs typeface="Georgia"/>
              </a:rPr>
              <a:t>And when David heard that Nabal was dead, he said, Blessed be the LORD, that hath pleaded the cause of my reproach from the hand of Nabal, and hath kept his servant from evil: for the LORD hath returned the wickedness of Nabal upon his own head. And David sent and communed with Abigail, to take her to him to wife.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25:40  |  1 Samuel 25:40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大衛的僕人到了迦密見亞比該，對她說：「大衛打發我們來見你，想要娶你為妻。」</a:t>
            </a:r>
          </a:p>
          <a:p xmlns:a="http://schemas.openxmlformats.org/drawingml/2006/main">
            <a:pPr algn="ctr">
              <a:buNone/>
            </a:pPr>
            <a:r>
              <a:rPr sz="2400">
                <a:solidFill>
                  <a:srgbClr val="FFFFFF"/>
                </a:solidFill>
                <a:latin typeface="Georgia"/>
                <a:ea typeface="Georgia"/>
                <a:cs typeface="Georgia"/>
              </a:rPr>
              <a:t>And when the servants of David were come to Abigail to Carmel, they spake unto her, saying, David sent us unto thee, to take thee to him to wife.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25:41  |  1 Samuel 25:41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亞比該就起來，俯伏在地，說：「我情願作婢女，洗我主僕人的腳。」</a:t>
            </a:r>
          </a:p>
          <a:p xmlns:a="http://schemas.openxmlformats.org/drawingml/2006/main">
            <a:pPr algn="ctr">
              <a:buNone/>
            </a:pPr>
            <a:r>
              <a:rPr sz="2100">
                <a:solidFill>
                  <a:srgbClr val="FFFFFF"/>
                </a:solidFill>
                <a:latin typeface="Georgia"/>
                <a:ea typeface="Georgia"/>
                <a:cs typeface="Georgia"/>
              </a:rPr>
              <a:t>And she arose, and bowed herself on her face to the earth, and said, Behold, let thine handmaid be a servant to wash the feet of the servants of my lord.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25:42  |  1 Samuel 25:42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亞比該立刻起身，騎上驢，帶着五個使女，跟從大衛的使者去了，就作了大衛的妻。</a:t>
            </a:r>
          </a:p>
          <a:p xmlns:a="http://schemas.openxmlformats.org/drawingml/2006/main">
            <a:pPr algn="ctr">
              <a:buNone/>
            </a:pPr>
            <a:r>
              <a:rPr sz="2100">
                <a:solidFill>
                  <a:srgbClr val="FFFFFF"/>
                </a:solidFill>
                <a:latin typeface="Georgia"/>
                <a:ea typeface="Georgia"/>
                <a:cs typeface="Georgia"/>
              </a:rPr>
              <a:t>And Abigail hasted, and arose, and rode upon an ass, with five damsels of hers that went after her; and she went after the messengers of David, and became his wife.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25:43  |  1 Samuel 25:43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大衛先娶了耶斯列人亞希暖，她們二人都作了他的妻。</a:t>
            </a:r>
          </a:p>
          <a:p xmlns:a="http://schemas.openxmlformats.org/drawingml/2006/main">
            <a:pPr algn="ctr">
              <a:buNone/>
            </a:pPr>
            <a:r>
              <a:rPr sz="2800">
                <a:solidFill>
                  <a:srgbClr val="FFFFFF"/>
                </a:solidFill>
                <a:latin typeface="Georgia"/>
                <a:ea typeface="Georgia"/>
                <a:cs typeface="Georgia"/>
              </a:rPr>
              <a:t>David also took Ahinoam of Jezreel; and they were also both of them his wives.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25:44  |  1 Samuel 25:44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掃羅已將他的女兒米甲，就是大衛的妻，給了迦琳人拉億的兒子帕提為妻。</a:t>
            </a:r>
          </a:p>
          <a:p xmlns:a="http://schemas.openxmlformats.org/drawingml/2006/main">
            <a:pPr algn="ctr">
              <a:buNone/>
            </a:pPr>
            <a:r>
              <a:rPr sz="2400">
                <a:solidFill>
                  <a:srgbClr val="FFFFFF"/>
                </a:solidFill>
                <a:latin typeface="Georgia"/>
                <a:ea typeface="Georgia"/>
                <a:cs typeface="Georgia"/>
              </a:rPr>
              <a:t>But Saul had given Michal his daughter, David’s wife, to Phalti the son of Laish, which was of Gallim.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2026-08-30T04:23:16.0570000Z</dcterms:created>
  <dcterms:modified xsi:type="dcterms:W3CDTF">2026-08-30T04:23:16.0590000Z</dcterms:modified>
</coreProperties>
</file>