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a1640a7261a4a26" /><Relationship Type="http://schemas.openxmlformats.org/officeDocument/2006/relationships/extended-properties" Target="/docProps/app.xml" Id="R68c4a68f7fd14604" /><Relationship Type="http://schemas.openxmlformats.org/officeDocument/2006/relationships/officeDocument" Target="/ppt/presentation.xml" Id="R3048cbca64ea436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a54a18de97c4fe3"/>
  </p:sldMasterIdLst>
  <p:notesMasterIdLst>
    <p:notesMasterId xmlns:r="http://schemas.openxmlformats.org/officeDocument/2006/relationships" r:id="R4a0c8ca32fe848be"/>
  </p:notesMasterIdLst>
  <p:sldIdLst>
    <p:sldId xmlns:r="http://schemas.openxmlformats.org/officeDocument/2006/relationships" id="256" r:id="R81188ff528604cf3"/>
    <p:sldId xmlns:r="http://schemas.openxmlformats.org/officeDocument/2006/relationships" id="257" r:id="Rf8c727c151d941f2"/>
    <p:sldId xmlns:r="http://schemas.openxmlformats.org/officeDocument/2006/relationships" id="258" r:id="R09512a32a9e44858"/>
    <p:sldId xmlns:r="http://schemas.openxmlformats.org/officeDocument/2006/relationships" id="259" r:id="R3c8c924ed041439f"/>
    <p:sldId xmlns:r="http://schemas.openxmlformats.org/officeDocument/2006/relationships" id="260" r:id="R8f8d7657dd8c4f26"/>
    <p:sldId xmlns:r="http://schemas.openxmlformats.org/officeDocument/2006/relationships" id="261" r:id="Reda4f1276cf543b2"/>
    <p:sldId xmlns:r="http://schemas.openxmlformats.org/officeDocument/2006/relationships" id="262" r:id="Rf89f6ce5eac642cb"/>
    <p:sldId xmlns:r="http://schemas.openxmlformats.org/officeDocument/2006/relationships" id="263" r:id="R39c84fdaa9bb41ba"/>
    <p:sldId xmlns:r="http://schemas.openxmlformats.org/officeDocument/2006/relationships" id="264" r:id="Rf9b62e3e443f49f8"/>
    <p:sldId xmlns:r="http://schemas.openxmlformats.org/officeDocument/2006/relationships" id="265" r:id="R09eec011f19a4a30"/>
    <p:sldId xmlns:r="http://schemas.openxmlformats.org/officeDocument/2006/relationships" id="266" r:id="Rc0e119ea5a40463c"/>
    <p:sldId xmlns:r="http://schemas.openxmlformats.org/officeDocument/2006/relationships" id="267" r:id="R8f90d715436a4ad1"/>
    <p:sldId xmlns:r="http://schemas.openxmlformats.org/officeDocument/2006/relationships" id="268" r:id="Re133479206094496"/>
    <p:sldId xmlns:r="http://schemas.openxmlformats.org/officeDocument/2006/relationships" id="269" r:id="R3f9fd3d0393c4032"/>
    <p:sldId xmlns:r="http://schemas.openxmlformats.org/officeDocument/2006/relationships" id="270" r:id="R812ef49bc1404e11"/>
    <p:sldId xmlns:r="http://schemas.openxmlformats.org/officeDocument/2006/relationships" id="271" r:id="R4b2388e38e6b4490"/>
    <p:sldId xmlns:r="http://schemas.openxmlformats.org/officeDocument/2006/relationships" id="272" r:id="Rff196b8b023f4158"/>
    <p:sldId xmlns:r="http://schemas.openxmlformats.org/officeDocument/2006/relationships" id="273" r:id="R82ac75a5b0e5460e"/>
    <p:sldId xmlns:r="http://schemas.openxmlformats.org/officeDocument/2006/relationships" id="274" r:id="R0401193fbf364ca2"/>
    <p:sldId xmlns:r="http://schemas.openxmlformats.org/officeDocument/2006/relationships" id="275" r:id="R5f42624497614b20"/>
    <p:sldId xmlns:r="http://schemas.openxmlformats.org/officeDocument/2006/relationships" id="276" r:id="Rde9fa967d36842f8"/>
    <p:sldId xmlns:r="http://schemas.openxmlformats.org/officeDocument/2006/relationships" id="277" r:id="Rb48b443d654a4164"/>
    <p:sldId xmlns:r="http://schemas.openxmlformats.org/officeDocument/2006/relationships" id="278" r:id="R8f88a5520baa42fe"/>
    <p:sldId xmlns:r="http://schemas.openxmlformats.org/officeDocument/2006/relationships" id="279" r:id="R1ece168e91284f00"/>
    <p:sldId xmlns:r="http://schemas.openxmlformats.org/officeDocument/2006/relationships" id="280" r:id="R63e43107281849c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404d720dcf2460a" /><Relationship Type="http://schemas.openxmlformats.org/officeDocument/2006/relationships/slideMaster" Target="/ppt/slideMasters/slideMaster1.xml" Id="R7a54a18de97c4fe3" /><Relationship Type="http://schemas.openxmlformats.org/officeDocument/2006/relationships/notesMaster" Target="/ppt/notesMasters/notesMaster1.xml" Id="R4a0c8ca32fe848be" /><Relationship Type="http://schemas.openxmlformats.org/officeDocument/2006/relationships/presProps" Target="/ppt/presProps.xml" Id="R8625914931b343d9" /><Relationship Type="http://schemas.openxmlformats.org/officeDocument/2006/relationships/tableStyles" Target="/ppt/tableStyles.xml" Id="R5ef276c064ea41e6" /><Relationship Type="http://schemas.openxmlformats.org/officeDocument/2006/relationships/slide" Target="/ppt/slides/slide1.xml" Id="R81188ff528604cf3" /><Relationship Type="http://schemas.openxmlformats.org/officeDocument/2006/relationships/slide" Target="/ppt/slides/slide2.xml" Id="Rf8c727c151d941f2" /><Relationship Type="http://schemas.openxmlformats.org/officeDocument/2006/relationships/slide" Target="/ppt/slides/slide3.xml" Id="R09512a32a9e44858" /><Relationship Type="http://schemas.openxmlformats.org/officeDocument/2006/relationships/slide" Target="/ppt/slides/slide4.xml" Id="R3c8c924ed041439f" /><Relationship Type="http://schemas.openxmlformats.org/officeDocument/2006/relationships/slide" Target="/ppt/slides/slide5.xml" Id="R8f8d7657dd8c4f26" /><Relationship Type="http://schemas.openxmlformats.org/officeDocument/2006/relationships/slide" Target="/ppt/slides/slide6.xml" Id="Reda4f1276cf543b2" /><Relationship Type="http://schemas.openxmlformats.org/officeDocument/2006/relationships/slide" Target="/ppt/slides/slide7.xml" Id="Rf89f6ce5eac642cb" /><Relationship Type="http://schemas.openxmlformats.org/officeDocument/2006/relationships/slide" Target="/ppt/slides/slide8.xml" Id="R39c84fdaa9bb41ba" /><Relationship Type="http://schemas.openxmlformats.org/officeDocument/2006/relationships/slide" Target="/ppt/slides/slide9.xml" Id="Rf9b62e3e443f49f8" /><Relationship Type="http://schemas.openxmlformats.org/officeDocument/2006/relationships/slide" Target="/ppt/slides/slide10.xml" Id="R09eec011f19a4a30" /><Relationship Type="http://schemas.openxmlformats.org/officeDocument/2006/relationships/slide" Target="/ppt/slides/slide11.xml" Id="Rc0e119ea5a40463c" /><Relationship Type="http://schemas.openxmlformats.org/officeDocument/2006/relationships/slide" Target="/ppt/slides/slide12.xml" Id="R8f90d715436a4ad1" /><Relationship Type="http://schemas.openxmlformats.org/officeDocument/2006/relationships/slide" Target="/ppt/slides/slide13.xml" Id="Re133479206094496" /><Relationship Type="http://schemas.openxmlformats.org/officeDocument/2006/relationships/slide" Target="/ppt/slides/slide14.xml" Id="R3f9fd3d0393c4032" /><Relationship Type="http://schemas.openxmlformats.org/officeDocument/2006/relationships/slide" Target="/ppt/slides/slide15.xml" Id="R812ef49bc1404e11" /><Relationship Type="http://schemas.openxmlformats.org/officeDocument/2006/relationships/slide" Target="/ppt/slides/slide16.xml" Id="R4b2388e38e6b4490" /><Relationship Type="http://schemas.openxmlformats.org/officeDocument/2006/relationships/slide" Target="/ppt/slides/slide17.xml" Id="Rff196b8b023f4158" /><Relationship Type="http://schemas.openxmlformats.org/officeDocument/2006/relationships/slide" Target="/ppt/slides/slide18.xml" Id="R82ac75a5b0e5460e" /><Relationship Type="http://schemas.openxmlformats.org/officeDocument/2006/relationships/slide" Target="/ppt/slides/slide19.xml" Id="R0401193fbf364ca2" /><Relationship Type="http://schemas.openxmlformats.org/officeDocument/2006/relationships/slide" Target="/ppt/slides/slide20.xml" Id="R5f42624497614b20" /><Relationship Type="http://schemas.openxmlformats.org/officeDocument/2006/relationships/slide" Target="/ppt/slides/slide21.xml" Id="Rde9fa967d36842f8" /><Relationship Type="http://schemas.openxmlformats.org/officeDocument/2006/relationships/slide" Target="/ppt/slides/slide22.xml" Id="Rb48b443d654a4164" /><Relationship Type="http://schemas.openxmlformats.org/officeDocument/2006/relationships/slide" Target="/ppt/slides/slide23.xml" Id="R8f88a5520baa42fe" /><Relationship Type="http://schemas.openxmlformats.org/officeDocument/2006/relationships/slide" Target="/ppt/slides/slide24.xml" Id="R1ece168e91284f00" /><Relationship Type="http://schemas.openxmlformats.org/officeDocument/2006/relationships/slide" Target="/ppt/slides/slide25.xml" Id="R63e43107281849c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919a8ce2ce54d5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44c53b55ae448f1" /><Relationship Type="http://schemas.openxmlformats.org/officeDocument/2006/relationships/notesMaster" Target="/ppt/notesMasters/notesMaster1.xml" Id="R34cd8ff8a5034b7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d682707b2f54c7b" /><Relationship Type="http://schemas.openxmlformats.org/officeDocument/2006/relationships/notesMaster" Target="/ppt/notesMasters/notesMaster1.xml" Id="Rb1fbcf39846d4ce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3768c9a5ffc4397" /><Relationship Type="http://schemas.openxmlformats.org/officeDocument/2006/relationships/notesMaster" Target="/ppt/notesMasters/notesMaster1.xml" Id="R1779b4ec8abb482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df78eb3f0b74d9e" /><Relationship Type="http://schemas.openxmlformats.org/officeDocument/2006/relationships/notesMaster" Target="/ppt/notesMasters/notesMaster1.xml" Id="R07b8a809e07e4c5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3e3915c1bf64b0d" /><Relationship Type="http://schemas.openxmlformats.org/officeDocument/2006/relationships/notesMaster" Target="/ppt/notesMasters/notesMaster1.xml" Id="R07631e62b60947d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f602f9a68d24fe2" /><Relationship Type="http://schemas.openxmlformats.org/officeDocument/2006/relationships/notesMaster" Target="/ppt/notesMasters/notesMaster1.xml" Id="R6de02c2c97d349f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dfd03e6232a470c" /><Relationship Type="http://schemas.openxmlformats.org/officeDocument/2006/relationships/notesMaster" Target="/ppt/notesMasters/notesMaster1.xml" Id="Ra92640facd864c3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93dc68cc9c044b5" /><Relationship Type="http://schemas.openxmlformats.org/officeDocument/2006/relationships/notesMaster" Target="/ppt/notesMasters/notesMaster1.xml" Id="R10b3baaf3280486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0722882b34343bf" /><Relationship Type="http://schemas.openxmlformats.org/officeDocument/2006/relationships/notesMaster" Target="/ppt/notesMasters/notesMaster1.xml" Id="Rae8e4ad806524b1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471082854f84347" /><Relationship Type="http://schemas.openxmlformats.org/officeDocument/2006/relationships/notesMaster" Target="/ppt/notesMasters/notesMaster1.xml" Id="R86327396fe184db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e3df50f1b79442a" /><Relationship Type="http://schemas.openxmlformats.org/officeDocument/2006/relationships/notesMaster" Target="/ppt/notesMasters/notesMaster1.xml" Id="Rf2a65416725b4bb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1567254655144d3" /><Relationship Type="http://schemas.openxmlformats.org/officeDocument/2006/relationships/notesMaster" Target="/ppt/notesMasters/notesMaster1.xml" Id="Rf34794aa988c49c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01301488ef4453f" /><Relationship Type="http://schemas.openxmlformats.org/officeDocument/2006/relationships/notesMaster" Target="/ppt/notesMasters/notesMaster1.xml" Id="R3f82997a570d4d3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0195c0adee94184" /><Relationship Type="http://schemas.openxmlformats.org/officeDocument/2006/relationships/notesMaster" Target="/ppt/notesMasters/notesMaster1.xml" Id="Rfdc2d4f3f2fd4d0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9cf1a9b3eb142f7" /><Relationship Type="http://schemas.openxmlformats.org/officeDocument/2006/relationships/notesMaster" Target="/ppt/notesMasters/notesMaster1.xml" Id="R95c18dbac35e4fc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760a549ba2c4120" /><Relationship Type="http://schemas.openxmlformats.org/officeDocument/2006/relationships/notesMaster" Target="/ppt/notesMasters/notesMaster1.xml" Id="Rc4429487af1b473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03b16b034d44fbb" /><Relationship Type="http://schemas.openxmlformats.org/officeDocument/2006/relationships/notesMaster" Target="/ppt/notesMasters/notesMaster1.xml" Id="R81d6f89f1b2643b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8a217f3aef948b4" /><Relationship Type="http://schemas.openxmlformats.org/officeDocument/2006/relationships/notesMaster" Target="/ppt/notesMasters/notesMaster1.xml" Id="R8ab16f31b98d444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09362ad4db94122" /><Relationship Type="http://schemas.openxmlformats.org/officeDocument/2006/relationships/notesMaster" Target="/ppt/notesMasters/notesMaster1.xml" Id="R92143ff8425b46d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bb47bc5cc1346e8" /><Relationship Type="http://schemas.openxmlformats.org/officeDocument/2006/relationships/notesMaster" Target="/ppt/notesMasters/notesMaster1.xml" Id="R280617363c144dd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9203093bf4447a0" /><Relationship Type="http://schemas.openxmlformats.org/officeDocument/2006/relationships/notesMaster" Target="/ppt/notesMasters/notesMaster1.xml" Id="Rde8f8c010c23451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8e1e940e9534e14" /><Relationship Type="http://schemas.openxmlformats.org/officeDocument/2006/relationships/notesMaster" Target="/ppt/notesMasters/notesMaster1.xml" Id="R721380bf76d048d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6ef27aabf2e4774" /><Relationship Type="http://schemas.openxmlformats.org/officeDocument/2006/relationships/notesMaster" Target="/ppt/notesMasters/notesMaster1.xml" Id="R8ad0a8c443b249a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8c64d50a9c24dea" /><Relationship Type="http://schemas.openxmlformats.org/officeDocument/2006/relationships/notesMaster" Target="/ppt/notesMasters/notesMaster1.xml" Id="R3fcfc2d6273b499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c8c8c1ff9534e0c" /><Relationship Type="http://schemas.openxmlformats.org/officeDocument/2006/relationships/notesMaster" Target="/ppt/notesMasters/notesMaster1.xml" Id="R3a0019eab906425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5df14117ff447c" /><Relationship Type="http://schemas.openxmlformats.org/officeDocument/2006/relationships/image" Target="/ppt/media/image.png" Id="R29212a5c5b0d411a" /><Relationship Type="http://schemas.openxmlformats.org/officeDocument/2006/relationships/image" Target="/ppt/media/image2.png" Id="R38edacdedf004b9c" /><Relationship Type="http://schemas.openxmlformats.org/officeDocument/2006/relationships/image" Target="/ppt/media/image.jpeg" Id="R208b52807502421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32a2e91b9446b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9212a5c5b0d411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8edacdedf004b9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8b52807502421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f1d75d732c54451" /><Relationship Type="http://schemas.openxmlformats.org/officeDocument/2006/relationships/slideLayout" Target="/ppt/slideLayouts/slideLayout1.xml" Id="R14da858e3f5b48eb" /><Relationship Type="http://schemas.openxmlformats.org/officeDocument/2006/relationships/slideLayout" Target="/ppt/slideLayouts/slideLayout2.xml" Id="Re897c4e23322463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4da858e3f5b48eb"/>
    <p:sldLayoutId xmlns:r="http://schemas.openxmlformats.org/officeDocument/2006/relationships" id="2147483650" r:id="Re897c4e23322463b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7bf53b7f7f4588" /><Relationship Type="http://schemas.openxmlformats.org/officeDocument/2006/relationships/notesSlide" Target="/ppt/notesSlides/notesSlide1.xml" Id="Re389ee5f8cc5407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ca3e26210d4e55" /><Relationship Type="http://schemas.openxmlformats.org/officeDocument/2006/relationships/notesSlide" Target="/ppt/notesSlides/notesSlide2.xml" Id="R428c8e05f89a4ba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5bbb5c53f649f0" /><Relationship Type="http://schemas.openxmlformats.org/officeDocument/2006/relationships/notesSlide" Target="/ppt/notesSlides/notesSlide3.xml" Id="Rf0ce6387df5543f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b124744abb48c0" /><Relationship Type="http://schemas.openxmlformats.org/officeDocument/2006/relationships/notesSlide" Target="/ppt/notesSlides/notesSlide4.xml" Id="Ra7c950296177454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11bd609c0a4056" /><Relationship Type="http://schemas.openxmlformats.org/officeDocument/2006/relationships/notesSlide" Target="/ppt/notesSlides/notesSlide5.xml" Id="Rf8f1f77eeb9f45a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8739c57e3447b2" /><Relationship Type="http://schemas.openxmlformats.org/officeDocument/2006/relationships/notesSlide" Target="/ppt/notesSlides/notesSlide6.xml" Id="R7c5aac9f8f3140d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e37bb8eb2341fc" /><Relationship Type="http://schemas.openxmlformats.org/officeDocument/2006/relationships/notesSlide" Target="/ppt/notesSlides/notesSlide7.xml" Id="R029a16bdf5834d2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9012beb33c4af2" /><Relationship Type="http://schemas.openxmlformats.org/officeDocument/2006/relationships/notesSlide" Target="/ppt/notesSlides/notesSlide8.xml" Id="Rff19f2b58199496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d67ec05f424f95" /><Relationship Type="http://schemas.openxmlformats.org/officeDocument/2006/relationships/notesSlide" Target="/ppt/notesSlides/notesSlide9.xml" Id="Rac76bca70b8447b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00b5eb692f480a" /><Relationship Type="http://schemas.openxmlformats.org/officeDocument/2006/relationships/notesSlide" Target="/ppt/notesSlides/notesSlide10.xml" Id="Rf3042009af8e41e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4234bb6222476e" /><Relationship Type="http://schemas.openxmlformats.org/officeDocument/2006/relationships/notesSlide" Target="/ppt/notesSlides/notesSlide11.xml" Id="R8281208e957e466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962ab9790b4a07" /><Relationship Type="http://schemas.openxmlformats.org/officeDocument/2006/relationships/notesSlide" Target="/ppt/notesSlides/notesSlide12.xml" Id="R17483be3afec4e9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0a1263828249db" /><Relationship Type="http://schemas.openxmlformats.org/officeDocument/2006/relationships/notesSlide" Target="/ppt/notesSlides/notesSlide13.xml" Id="R2870dcfaed06486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b8d2ba7363485f" /><Relationship Type="http://schemas.openxmlformats.org/officeDocument/2006/relationships/notesSlide" Target="/ppt/notesSlides/notesSlide14.xml" Id="Re28a54f3911443b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61fcc92ded46f9" /><Relationship Type="http://schemas.openxmlformats.org/officeDocument/2006/relationships/notesSlide" Target="/ppt/notesSlides/notesSlide15.xml" Id="R6e7bb8d170d8441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fe66c4133e443d" /><Relationship Type="http://schemas.openxmlformats.org/officeDocument/2006/relationships/notesSlide" Target="/ppt/notesSlides/notesSlide16.xml" Id="Rafe3bdf19eaa470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9d51f2baf34400" /><Relationship Type="http://schemas.openxmlformats.org/officeDocument/2006/relationships/notesSlide" Target="/ppt/notesSlides/notesSlide17.xml" Id="R8444950abb634f0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0614c310f14fd3" /><Relationship Type="http://schemas.openxmlformats.org/officeDocument/2006/relationships/notesSlide" Target="/ppt/notesSlides/notesSlide18.xml" Id="Ra2bdff4c0f594be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1cb7efc9254c92" /><Relationship Type="http://schemas.openxmlformats.org/officeDocument/2006/relationships/notesSlide" Target="/ppt/notesSlides/notesSlide19.xml" Id="R13b370af99fc4c6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012f7219174c66" /><Relationship Type="http://schemas.openxmlformats.org/officeDocument/2006/relationships/notesSlide" Target="/ppt/notesSlides/notesSlide20.xml" Id="R494f36dc1752453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1fe0657c294f5f" /><Relationship Type="http://schemas.openxmlformats.org/officeDocument/2006/relationships/notesSlide" Target="/ppt/notesSlides/notesSlide21.xml" Id="R0b7855e30190437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ed175803ee4b3f" /><Relationship Type="http://schemas.openxmlformats.org/officeDocument/2006/relationships/notesSlide" Target="/ppt/notesSlides/notesSlide22.xml" Id="R5f7f760ed968404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52d3eee4e8435e" /><Relationship Type="http://schemas.openxmlformats.org/officeDocument/2006/relationships/notesSlide" Target="/ppt/notesSlides/notesSlide23.xml" Id="Ra66a28a43ed342f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fad1e685984108" /><Relationship Type="http://schemas.openxmlformats.org/officeDocument/2006/relationships/notesSlide" Target="/ppt/notesSlides/notesSlide24.xml" Id="Ra47a94be2e5c42c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4bde680fdb4729" /><Relationship Type="http://schemas.openxmlformats.org/officeDocument/2006/relationships/notesSlide" Target="/ppt/notesSlides/notesSlide25.xml" Id="Re93d55393f8c47d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詩篇第139章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139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139:1  |  Psalms 139:1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 耶和華啊，你已經鑒察我，認識我。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Psalm of David. O LORD, thou hast searched me, and known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139:2  |  Psalms 139:2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我坐下，我起來，你都曉得； 你從遠處知道我的意念。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knowest my downsitting and mine uprising, thou understandest my thought afar off.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139:3  |  Psalms 139:3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我行路，我躺臥，你都細察； 你也深知我一切所行的。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compassest my path and my lying down, and art acquainted with all my ways.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139:4  |  Psalms 139:4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耶和華啊，我舌頭上的話， 你沒有一句不知道的。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there is not a word in my tongue, but, lo, O LORD, thou knowest it altogether.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139:5  |  Psalms 139:5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你在我前後環繞我， 按手在我身上。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beset me behind and before, and laid thine hand upon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139:6  |  Psalms 139:6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[這樣的]知識奇妙，是我不能測的， 至高，是我不能及的。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Such knowledge is too wonderful for me; it is high, I cannot attain unto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139:7  |  Psalms 139:7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我往哪裏去躲避你的靈？ 我往哪裏逃、躲避你的面？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Whither shall I go from thy spirit? or whither shall I flee from thy presence?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139:8  |  Psalms 139:8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我若升到天上，你在那裏； 我若在陰間下榻，你也在那裏。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ascend up into heaven, thou art there: if I make my bed in hell, behold, thou art there.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139:9  |  Psalms 139:9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我若展開清晨的翅膀， [飛]到海極居住，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take the wings of the morning, and dwell in the uttermost parts of the sea;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139:10  |  Psalms 139:10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就是在那裏，你的手必引導我； 你的右手也必扶持我。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there shall thy hand lead me, and thy right hand shall hold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139:11  |  Psalms 139:11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我若說：黑暗必定遮蔽我， 我周圍的亮光必成為黑夜；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say, Surely the darkness shall cover me; even the night shall be light about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139:12  |  Psalms 139:12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黑暗也不能遮蔽我，使你不見， 黑夜卻如白晝發亮。 黑暗和光明，[在你看]都是一樣。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the darkness hideth not from thee; but the night shineth as the day: the darkness and the light are both alike 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139:13  |  Psalms 139:13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我的肺腑是你所造的； 我在母腹中，你已覆庇我。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hast possessed my reins: thou hast covered me in my mother’s womb.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139:14  |  Psalms 139:14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我要稱謝你，因我受造，奇妙可畏； 你的作為奇妙，這是我心深知道的。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praise thee; for I am fearfully and wonderfully made: marvellous are thy works; and that my soul knoweth right well.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139:15  |  Psalms 139:15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我在暗中受造，在地的深處被聯絡； 那時，我的形體並不向你隱藏。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substance was not hid from thee, when I was made in secret, and curiously wrought in the lowest parts of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139:16  |  Psalms 139:16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我未成形的體質，你的眼早已看見了； 你所定的日子，我尚未度一日， 你都寫在你的冊上了。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Thine eyes did see my substance, yet being unperfect; and in thy book all my members were written, which in continuance were fashioned, when as yet there was none of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139:17  |  Psalms 139:17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神啊，你的意念向我何等寶貴！ 其數何等眾多！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precious also are thy thoughts unto me, O God! how great is the sum of them!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139:18  |  Psalms 139:18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我若數點，比海沙更多； 我睡醒的時候，仍和你同在。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 should count them, they are more in number than the sand: when I awake, I am still with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139:19  |  Psalms 139:19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神啊，你必要殺戮惡人； 所以，你們好流人血的，離開我去吧！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thou wilt slay the wicked, O God: depart from me therefore, ye bloody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139:20  |  Psalms 139:20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因為他們說惡言頂撞你； 你的仇敵也妄稱[你的名]。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speak against thee wickedly, and thine enemies take thy name in vain.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139:21  |  Psalms 139:21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耶和華啊，恨惡你的，我豈不恨惡他們嗎？ 攻擊你的，我豈不憎嫌他們嗎？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 not I hate them, O LORD, that hate thee? and am not I grieved with those that rise up against thee?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139:22  |  Psalms 139:22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我切切地恨惡他們， 以他們為仇敵。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hate them with perfect hatred: I count them mine enemies.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139:23  |  Psalms 139:23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神啊，求你鑒察我，知道我的心思， 試煉我，知道我的意念，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Search me, O God, and know my heart: try me, and know my thoughts: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139:24  |  Psalms 139:24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看在我裏面有甚麼惡行沒有， 引導我走永生的道路。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see if there be any wicked way in me, and lead me in the way everlasting.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2026-08-30T04:29:51.7160000Z</dcterms:created>
  <dcterms:modified xsi:type="dcterms:W3CDTF">2026-08-30T04:29:51.7160000Z</dcterms:modified>
</coreProperties>
</file>