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33bce85e9904206" /><Relationship Type="http://schemas.openxmlformats.org/officeDocument/2006/relationships/extended-properties" Target="/docProps/app.xml" Id="R3b9ca7d168d7474d" /><Relationship Type="http://schemas.openxmlformats.org/officeDocument/2006/relationships/officeDocument" Target="/ppt/presentation.xml" Id="R7ae34510c64549b6" /></Relationships>
</file>

<file path=ppt/presentation.xml><?xml version="1.0" encoding="utf-8"?>
<p:presentation xmlns:p="http://schemas.openxmlformats.org/presentationml/2006/main">
  <p:sldMasterIdLst>
    <p:sldMasterId xmlns:r="http://schemas.openxmlformats.org/officeDocument/2006/relationships" id="2147483648" r:id="R0306b0a7fb2849d4"/>
  </p:sldMasterIdLst>
  <p:notesMasterIdLst>
    <p:notesMasterId xmlns:r="http://schemas.openxmlformats.org/officeDocument/2006/relationships" r:id="R1be76ec5b7ac420f"/>
  </p:notesMasterIdLst>
  <p:sldIdLst>
    <p:sldId xmlns:r="http://schemas.openxmlformats.org/officeDocument/2006/relationships" id="256" r:id="Rce71ec83b42e4b04"/>
    <p:sldId xmlns:r="http://schemas.openxmlformats.org/officeDocument/2006/relationships" id="257" r:id="Re530c60f4c484ba9"/>
    <p:sldId xmlns:r="http://schemas.openxmlformats.org/officeDocument/2006/relationships" id="258" r:id="R3bbb345dd9b6453b"/>
    <p:sldId xmlns:r="http://schemas.openxmlformats.org/officeDocument/2006/relationships" id="259" r:id="R98157157c0904775"/>
    <p:sldId xmlns:r="http://schemas.openxmlformats.org/officeDocument/2006/relationships" id="260" r:id="R56a7f320e7fb4800"/>
    <p:sldId xmlns:r="http://schemas.openxmlformats.org/officeDocument/2006/relationships" id="261" r:id="R9874243a527b4d41"/>
    <p:sldId xmlns:r="http://schemas.openxmlformats.org/officeDocument/2006/relationships" id="262" r:id="R7b707362a5a34068"/>
    <p:sldId xmlns:r="http://schemas.openxmlformats.org/officeDocument/2006/relationships" id="263" r:id="R1e4370ce31df4dfd"/>
    <p:sldId xmlns:r="http://schemas.openxmlformats.org/officeDocument/2006/relationships" id="264" r:id="Ref2ec839aef84db0"/>
    <p:sldId xmlns:r="http://schemas.openxmlformats.org/officeDocument/2006/relationships" id="265" r:id="R7c26819976f24ba3"/>
    <p:sldId xmlns:r="http://schemas.openxmlformats.org/officeDocument/2006/relationships" id="266" r:id="R13d7e01a67de49d2"/>
    <p:sldId xmlns:r="http://schemas.openxmlformats.org/officeDocument/2006/relationships" id="267" r:id="R9d12708167cf443d"/>
    <p:sldId xmlns:r="http://schemas.openxmlformats.org/officeDocument/2006/relationships" id="268" r:id="R951bd990eb4b4b10"/>
    <p:sldId xmlns:r="http://schemas.openxmlformats.org/officeDocument/2006/relationships" id="269" r:id="Rb03f4839ae6f49b1"/>
    <p:sldId xmlns:r="http://schemas.openxmlformats.org/officeDocument/2006/relationships" id="270" r:id="R2c96ec276caa4de3"/>
    <p:sldId xmlns:r="http://schemas.openxmlformats.org/officeDocument/2006/relationships" id="271" r:id="R445d438403e34921"/>
    <p:sldId xmlns:r="http://schemas.openxmlformats.org/officeDocument/2006/relationships" id="272" r:id="Rdacbe068bfd8419d"/>
    <p:sldId xmlns:r="http://schemas.openxmlformats.org/officeDocument/2006/relationships" id="273" r:id="Rb9564a15a50c4e68"/>
    <p:sldId xmlns:r="http://schemas.openxmlformats.org/officeDocument/2006/relationships" id="274" r:id="Red77def5d6a644d4"/>
    <p:sldId xmlns:r="http://schemas.openxmlformats.org/officeDocument/2006/relationships" id="275" r:id="R8240e242ca834c65"/>
    <p:sldId xmlns:r="http://schemas.openxmlformats.org/officeDocument/2006/relationships" id="276" r:id="Rb70fe1e18b7d46f5"/>
    <p:sldId xmlns:r="http://schemas.openxmlformats.org/officeDocument/2006/relationships" id="277" r:id="Rfb5f4b10a02a44d9"/>
    <p:sldId xmlns:r="http://schemas.openxmlformats.org/officeDocument/2006/relationships" id="278" r:id="R592a318edfb74178"/>
    <p:sldId xmlns:r="http://schemas.openxmlformats.org/officeDocument/2006/relationships" id="279" r:id="R48d986d38b59445c"/>
    <p:sldId xmlns:r="http://schemas.openxmlformats.org/officeDocument/2006/relationships" id="280" r:id="R328dec6fd317421d"/>
    <p:sldId xmlns:r="http://schemas.openxmlformats.org/officeDocument/2006/relationships" id="281" r:id="Rcb830aaf1b5248bf"/>
    <p:sldId xmlns:r="http://schemas.openxmlformats.org/officeDocument/2006/relationships" id="282" r:id="Rbbc6fa259b794957"/>
    <p:sldId xmlns:r="http://schemas.openxmlformats.org/officeDocument/2006/relationships" id="283" r:id="R11bc72e84f964436"/>
    <p:sldId xmlns:r="http://schemas.openxmlformats.org/officeDocument/2006/relationships" id="284" r:id="R5c005d3994b44bd6"/>
    <p:sldId xmlns:r="http://schemas.openxmlformats.org/officeDocument/2006/relationships" id="285" r:id="R82b3f788b84c4b26"/>
    <p:sldId xmlns:r="http://schemas.openxmlformats.org/officeDocument/2006/relationships" id="286" r:id="Rcadf3ef8f3f548d3"/>
    <p:sldId xmlns:r="http://schemas.openxmlformats.org/officeDocument/2006/relationships" id="287" r:id="R7a2660f9cec044c5"/>
    <p:sldId xmlns:r="http://schemas.openxmlformats.org/officeDocument/2006/relationships" id="288" r:id="Rfb99088a227d4fa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8ecbbc094884486" /><Relationship Type="http://schemas.openxmlformats.org/officeDocument/2006/relationships/slideMaster" Target="/ppt/slideMasters/slideMaster1.xml" Id="R0306b0a7fb2849d4" /><Relationship Type="http://schemas.openxmlformats.org/officeDocument/2006/relationships/notesMaster" Target="/ppt/notesMasters/notesMaster1.xml" Id="R1be76ec5b7ac420f" /><Relationship Type="http://schemas.openxmlformats.org/officeDocument/2006/relationships/presProps" Target="/ppt/presProps.xml" Id="R88f54b9986d245dd" /><Relationship Type="http://schemas.openxmlformats.org/officeDocument/2006/relationships/tableStyles" Target="/ppt/tableStyles.xml" Id="R14a4be8ef0b445dd" /><Relationship Type="http://schemas.openxmlformats.org/officeDocument/2006/relationships/slide" Target="/ppt/slides/slide1.xml" Id="Rce71ec83b42e4b04" /><Relationship Type="http://schemas.openxmlformats.org/officeDocument/2006/relationships/slide" Target="/ppt/slides/slide2.xml" Id="Re530c60f4c484ba9" /><Relationship Type="http://schemas.openxmlformats.org/officeDocument/2006/relationships/slide" Target="/ppt/slides/slide3.xml" Id="R3bbb345dd9b6453b" /><Relationship Type="http://schemas.openxmlformats.org/officeDocument/2006/relationships/slide" Target="/ppt/slides/slide4.xml" Id="R98157157c0904775" /><Relationship Type="http://schemas.openxmlformats.org/officeDocument/2006/relationships/slide" Target="/ppt/slides/slide5.xml" Id="R56a7f320e7fb4800" /><Relationship Type="http://schemas.openxmlformats.org/officeDocument/2006/relationships/slide" Target="/ppt/slides/slide6.xml" Id="R9874243a527b4d41" /><Relationship Type="http://schemas.openxmlformats.org/officeDocument/2006/relationships/slide" Target="/ppt/slides/slide7.xml" Id="R7b707362a5a34068" /><Relationship Type="http://schemas.openxmlformats.org/officeDocument/2006/relationships/slide" Target="/ppt/slides/slide8.xml" Id="R1e4370ce31df4dfd" /><Relationship Type="http://schemas.openxmlformats.org/officeDocument/2006/relationships/slide" Target="/ppt/slides/slide9.xml" Id="Ref2ec839aef84db0" /><Relationship Type="http://schemas.openxmlformats.org/officeDocument/2006/relationships/slide" Target="/ppt/slides/slide10.xml" Id="R7c26819976f24ba3" /><Relationship Type="http://schemas.openxmlformats.org/officeDocument/2006/relationships/slide" Target="/ppt/slides/slide11.xml" Id="R13d7e01a67de49d2" /><Relationship Type="http://schemas.openxmlformats.org/officeDocument/2006/relationships/slide" Target="/ppt/slides/slide12.xml" Id="R9d12708167cf443d" /><Relationship Type="http://schemas.openxmlformats.org/officeDocument/2006/relationships/slide" Target="/ppt/slides/slide13.xml" Id="R951bd990eb4b4b10" /><Relationship Type="http://schemas.openxmlformats.org/officeDocument/2006/relationships/slide" Target="/ppt/slides/slide14.xml" Id="Rb03f4839ae6f49b1" /><Relationship Type="http://schemas.openxmlformats.org/officeDocument/2006/relationships/slide" Target="/ppt/slides/slide15.xml" Id="R2c96ec276caa4de3" /><Relationship Type="http://schemas.openxmlformats.org/officeDocument/2006/relationships/slide" Target="/ppt/slides/slide16.xml" Id="R445d438403e34921" /><Relationship Type="http://schemas.openxmlformats.org/officeDocument/2006/relationships/slide" Target="/ppt/slides/slide17.xml" Id="Rdacbe068bfd8419d" /><Relationship Type="http://schemas.openxmlformats.org/officeDocument/2006/relationships/slide" Target="/ppt/slides/slide18.xml" Id="Rb9564a15a50c4e68" /><Relationship Type="http://schemas.openxmlformats.org/officeDocument/2006/relationships/slide" Target="/ppt/slides/slide19.xml" Id="Red77def5d6a644d4" /><Relationship Type="http://schemas.openxmlformats.org/officeDocument/2006/relationships/slide" Target="/ppt/slides/slide20.xml" Id="R8240e242ca834c65" /><Relationship Type="http://schemas.openxmlformats.org/officeDocument/2006/relationships/slide" Target="/ppt/slides/slide21.xml" Id="Rb70fe1e18b7d46f5" /><Relationship Type="http://schemas.openxmlformats.org/officeDocument/2006/relationships/slide" Target="/ppt/slides/slide22.xml" Id="Rfb5f4b10a02a44d9" /><Relationship Type="http://schemas.openxmlformats.org/officeDocument/2006/relationships/slide" Target="/ppt/slides/slide23.xml" Id="R592a318edfb74178" /><Relationship Type="http://schemas.openxmlformats.org/officeDocument/2006/relationships/slide" Target="/ppt/slides/slide24.xml" Id="R48d986d38b59445c" /><Relationship Type="http://schemas.openxmlformats.org/officeDocument/2006/relationships/slide" Target="/ppt/slides/slide25.xml" Id="R328dec6fd317421d" /><Relationship Type="http://schemas.openxmlformats.org/officeDocument/2006/relationships/slide" Target="/ppt/slides/slide26.xml" Id="Rcb830aaf1b5248bf" /><Relationship Type="http://schemas.openxmlformats.org/officeDocument/2006/relationships/slide" Target="/ppt/slides/slide27.xml" Id="Rbbc6fa259b794957" /><Relationship Type="http://schemas.openxmlformats.org/officeDocument/2006/relationships/slide" Target="/ppt/slides/slide28.xml" Id="R11bc72e84f964436" /><Relationship Type="http://schemas.openxmlformats.org/officeDocument/2006/relationships/slide" Target="/ppt/slides/slide29.xml" Id="R5c005d3994b44bd6" /><Relationship Type="http://schemas.openxmlformats.org/officeDocument/2006/relationships/slide" Target="/ppt/slides/slide30.xml" Id="R82b3f788b84c4b26" /><Relationship Type="http://schemas.openxmlformats.org/officeDocument/2006/relationships/slide" Target="/ppt/slides/slide31.xml" Id="Rcadf3ef8f3f548d3" /><Relationship Type="http://schemas.openxmlformats.org/officeDocument/2006/relationships/slide" Target="/ppt/slides/slide32.xml" Id="R7a2660f9cec044c5" /><Relationship Type="http://schemas.openxmlformats.org/officeDocument/2006/relationships/slide" Target="/ppt/slides/slide33.xml" Id="Rfb99088a227d4fa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f149b80a30a4d7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c31f5ed61ca4725" /><Relationship Type="http://schemas.openxmlformats.org/officeDocument/2006/relationships/notesMaster" Target="/ppt/notesMasters/notesMaster1.xml" Id="Re7a1bdcfa7984c3a" /></Relationships>
</file>

<file path=ppt/notesSlides/_rels/notesSlide2.xml.rels>&#65279;<?xml version="1.0" encoding="utf-8"?><Relationships xmlns="http://schemas.openxmlformats.org/package/2006/relationships"><Relationship Type="http://schemas.openxmlformats.org/officeDocument/2006/relationships/slide" Target="/ppt/slides/slide2.xml" Id="Rebbe023b5f924805" /><Relationship Type="http://schemas.openxmlformats.org/officeDocument/2006/relationships/notesMaster" Target="/ppt/notesMasters/notesMaster1.xml" Id="R05fd3a1def284011" /></Relationships>
</file>

<file path=ppt/notesSlides/_rels/notesSlide3.xml.rels>&#65279;<?xml version="1.0" encoding="utf-8"?><Relationships xmlns="http://schemas.openxmlformats.org/package/2006/relationships"><Relationship Type="http://schemas.openxmlformats.org/officeDocument/2006/relationships/slide" Target="/ppt/slides/slide3.xml" Id="R05fe7af9a5ef4f09" /><Relationship Type="http://schemas.openxmlformats.org/officeDocument/2006/relationships/notesMaster" Target="/ppt/notesMasters/notesMaster1.xml" Id="R3236a62e010e4870" /></Relationships>
</file>

<file path=ppt/notesSlides/_rels/notesSlide4.xml.rels>&#65279;<?xml version="1.0" encoding="utf-8"?><Relationships xmlns="http://schemas.openxmlformats.org/package/2006/relationships"><Relationship Type="http://schemas.openxmlformats.org/officeDocument/2006/relationships/slide" Target="/ppt/slides/slide4.xml" Id="R6329c663a5764f35" /><Relationship Type="http://schemas.openxmlformats.org/officeDocument/2006/relationships/notesMaster" Target="/ppt/notesMasters/notesMaster1.xml" Id="Re8cfd28063344177" /></Relationships>
</file>

<file path=ppt/notesSlides/_rels/notesSlide5.xml.rels>&#65279;<?xml version="1.0" encoding="utf-8"?><Relationships xmlns="http://schemas.openxmlformats.org/package/2006/relationships"><Relationship Type="http://schemas.openxmlformats.org/officeDocument/2006/relationships/slide" Target="/ppt/slides/slide5.xml" Id="Rdeff3e4a86624b3f" /><Relationship Type="http://schemas.openxmlformats.org/officeDocument/2006/relationships/notesMaster" Target="/ppt/notesMasters/notesMaster1.xml" Id="R4a5efb29d8de4820" /></Relationships>
</file>

<file path=ppt/notesSlides/_rels/notesSlide6.xml.rels>&#65279;<?xml version="1.0" encoding="utf-8"?><Relationships xmlns="http://schemas.openxmlformats.org/package/2006/relationships"><Relationship Type="http://schemas.openxmlformats.org/officeDocument/2006/relationships/slide" Target="/ppt/slides/slide6.xml" Id="R78860563b7414860" /><Relationship Type="http://schemas.openxmlformats.org/officeDocument/2006/relationships/notesMaster" Target="/ppt/notesMasters/notesMaster1.xml" Id="R940c3b3bfed24ffc" /></Relationships>
</file>

<file path=ppt/notesSlides/_rels/notesSlide7.xml.rels>&#65279;<?xml version="1.0" encoding="utf-8"?><Relationships xmlns="http://schemas.openxmlformats.org/package/2006/relationships"><Relationship Type="http://schemas.openxmlformats.org/officeDocument/2006/relationships/slide" Target="/ppt/slides/slide7.xml" Id="Rb7a29eaf4c024095" /><Relationship Type="http://schemas.openxmlformats.org/officeDocument/2006/relationships/notesMaster" Target="/ppt/notesMasters/notesMaster1.xml" Id="R4951dac7565c414f" /></Relationships>
</file>

<file path=ppt/notesSlides/_rels/notesSlide8.xml.rels>&#65279;<?xml version="1.0" encoding="utf-8"?><Relationships xmlns="http://schemas.openxmlformats.org/package/2006/relationships"><Relationship Type="http://schemas.openxmlformats.org/officeDocument/2006/relationships/slide" Target="/ppt/slides/slide8.xml" Id="Rd1613a76f9784a81" /><Relationship Type="http://schemas.openxmlformats.org/officeDocument/2006/relationships/notesMaster" Target="/ppt/notesMasters/notesMaster1.xml" Id="R75ce8986833c4280" /></Relationships>
</file>

<file path=ppt/notesSlides/_rels/notesSlide9.xml.rels>&#65279;<?xml version="1.0" encoding="utf-8"?><Relationships xmlns="http://schemas.openxmlformats.org/package/2006/relationships"><Relationship Type="http://schemas.openxmlformats.org/officeDocument/2006/relationships/slide" Target="/ppt/slides/slide9.xml" Id="Raa8c6be025794086" /><Relationship Type="http://schemas.openxmlformats.org/officeDocument/2006/relationships/notesMaster" Target="/ppt/notesMasters/notesMaster1.xml" Id="R54184140a46d48c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045c28f5351437e" /><Relationship Type="http://schemas.openxmlformats.org/officeDocument/2006/relationships/notesMaster" Target="/ppt/notesMasters/notesMaster1.xml" Id="R02e008ebf935423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fc690caa57f4a29" /><Relationship Type="http://schemas.openxmlformats.org/officeDocument/2006/relationships/notesMaster" Target="/ppt/notesMasters/notesMaster1.xml" Id="Rabda25ea9ffb470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ff3ff110943442a" /><Relationship Type="http://schemas.openxmlformats.org/officeDocument/2006/relationships/notesMaster" Target="/ppt/notesMasters/notesMaster1.xml" Id="R44c8316996d1453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774f3f57c764fc5" /><Relationship Type="http://schemas.openxmlformats.org/officeDocument/2006/relationships/notesMaster" Target="/ppt/notesMasters/notesMaster1.xml" Id="R56232f64430e42a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1e7f50b73294dbc" /><Relationship Type="http://schemas.openxmlformats.org/officeDocument/2006/relationships/notesMaster" Target="/ppt/notesMasters/notesMaster1.xml" Id="R6a7df1e7d9b64c1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69054b9c491464e" /><Relationship Type="http://schemas.openxmlformats.org/officeDocument/2006/relationships/notesMaster" Target="/ppt/notesMasters/notesMaster1.xml" Id="R17a5a61d0324484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bc366c34a0f45fe" /><Relationship Type="http://schemas.openxmlformats.org/officeDocument/2006/relationships/notesMaster" Target="/ppt/notesMasters/notesMaster1.xml" Id="R94787c516613453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3aa825daa3541ae" /><Relationship Type="http://schemas.openxmlformats.org/officeDocument/2006/relationships/notesMaster" Target="/ppt/notesMasters/notesMaster1.xml" Id="R89a548cc623f4c9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2e6d721c2584e9a" /><Relationship Type="http://schemas.openxmlformats.org/officeDocument/2006/relationships/notesMaster" Target="/ppt/notesMasters/notesMaster1.xml" Id="R900c2ef345254ad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24d4dcef2f64de6" /><Relationship Type="http://schemas.openxmlformats.org/officeDocument/2006/relationships/notesMaster" Target="/ppt/notesMasters/notesMaster1.xml" Id="R9275257dce874e1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3c44033b0064dff" /><Relationship Type="http://schemas.openxmlformats.org/officeDocument/2006/relationships/notesMaster" Target="/ppt/notesMasters/notesMaster1.xml" Id="R8da627540672485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fc7dbc774ea4912" /><Relationship Type="http://schemas.openxmlformats.org/officeDocument/2006/relationships/notesMaster" Target="/ppt/notesMasters/notesMaster1.xml" Id="R6fafb3c8e4954f9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1d3804a4d864612" /><Relationship Type="http://schemas.openxmlformats.org/officeDocument/2006/relationships/notesMaster" Target="/ppt/notesMasters/notesMaster1.xml" Id="R7c67498caf674e2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cd8baa458fb43a7" /><Relationship Type="http://schemas.openxmlformats.org/officeDocument/2006/relationships/notesMaster" Target="/ppt/notesMasters/notesMaster1.xml" Id="R55412e6ee4b4424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033a6cf6d1f4d25" /><Relationship Type="http://schemas.openxmlformats.org/officeDocument/2006/relationships/notesMaster" Target="/ppt/notesMasters/notesMaster1.xml" Id="Rfcc9647a6ac6450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f671ff1fa9845f5" /><Relationship Type="http://schemas.openxmlformats.org/officeDocument/2006/relationships/notesMaster" Target="/ppt/notesMasters/notesMaster1.xml" Id="Rd3a56a10179249b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b3da83bbce94a5f" /><Relationship Type="http://schemas.openxmlformats.org/officeDocument/2006/relationships/notesMaster" Target="/ppt/notesMasters/notesMaster1.xml" Id="R746616ae9a7b45b2"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4e3c5d176564c8b" /><Relationship Type="http://schemas.openxmlformats.org/officeDocument/2006/relationships/notesMaster" Target="/ppt/notesMasters/notesMaster1.xml" Id="Rd6b6c5371858479b"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4a08ee0893543b3" /><Relationship Type="http://schemas.openxmlformats.org/officeDocument/2006/relationships/notesMaster" Target="/ppt/notesMasters/notesMaster1.xml" Id="Rb1cceaef683e4e0a"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c8067256f184ba7" /><Relationship Type="http://schemas.openxmlformats.org/officeDocument/2006/relationships/notesMaster" Target="/ppt/notesMasters/notesMaster1.xml" Id="R10e62a0699c145e5"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2a73a4586af1484f" /><Relationship Type="http://schemas.openxmlformats.org/officeDocument/2006/relationships/notesMaster" Target="/ppt/notesMasters/notesMaster1.xml" Id="R769980f8e6f343d3"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bf96daee2afa44fc" /><Relationship Type="http://schemas.openxmlformats.org/officeDocument/2006/relationships/notesMaster" Target="/ppt/notesMasters/notesMaster1.xml" Id="R32a66fea7d524f7f"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9b6e51f30e734381" /><Relationship Type="http://schemas.openxmlformats.org/officeDocument/2006/relationships/notesMaster" Target="/ppt/notesMasters/notesMaster1.xml" Id="Rf51363b726c043d9"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10154b64c5ea4d57" /><Relationship Type="http://schemas.openxmlformats.org/officeDocument/2006/relationships/notesMaster" Target="/ppt/notesMasters/notesMaster1.xml" Id="R6785e1102df3446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a8ff90d0fd6460d" /><Relationship Type="http://schemas.openxmlformats.org/officeDocument/2006/relationships/image" Target="/ppt/media/image.png" Id="Ra4080286abf743aa" /><Relationship Type="http://schemas.openxmlformats.org/officeDocument/2006/relationships/image" Target="/ppt/media/image2.png" Id="R0dda71637a9e475c" /><Relationship Type="http://schemas.openxmlformats.org/officeDocument/2006/relationships/image" Target="/ppt/media/image.jpeg" Id="R823cce9af6ca40c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73f08b323d8443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4080286abf743a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dda71637a9e475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23cce9af6ca40c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17621135d8d4df1" /><Relationship Type="http://schemas.openxmlformats.org/officeDocument/2006/relationships/slideLayout" Target="/ppt/slideLayouts/slideLayout1.xml" Id="R7d2658fc4e064582" /><Relationship Type="http://schemas.openxmlformats.org/officeDocument/2006/relationships/slideLayout" Target="/ppt/slideLayouts/slideLayout2.xml" Id="R93cb5890a8c74bd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d2658fc4e064582"/>
    <p:sldLayoutId xmlns:r="http://schemas.openxmlformats.org/officeDocument/2006/relationships" id="2147483650" r:id="R93cb5890a8c74bd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df73ae1961f4d5d" /><Relationship Type="http://schemas.openxmlformats.org/officeDocument/2006/relationships/notesSlide" Target="/ppt/notesSlides/notesSlide1.xml" Id="Rf9353156cf1e4c8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23d9b2dd6f94b49" /><Relationship Type="http://schemas.openxmlformats.org/officeDocument/2006/relationships/notesSlide" Target="/ppt/notesSlides/notesSlide2.xml" Id="Rf932c8548a3b472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3dccc62acc74456" /><Relationship Type="http://schemas.openxmlformats.org/officeDocument/2006/relationships/notesSlide" Target="/ppt/notesSlides/notesSlide3.xml" Id="R56dbcc6b57574fe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c73d0427df943a6" /><Relationship Type="http://schemas.openxmlformats.org/officeDocument/2006/relationships/notesSlide" Target="/ppt/notesSlides/notesSlide4.xml" Id="R0893fa2e1a48480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be5698218484b8c" /><Relationship Type="http://schemas.openxmlformats.org/officeDocument/2006/relationships/notesSlide" Target="/ppt/notesSlides/notesSlide5.xml" Id="R2daaf22ccca94ed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7d5075b580644d5" /><Relationship Type="http://schemas.openxmlformats.org/officeDocument/2006/relationships/notesSlide" Target="/ppt/notesSlides/notesSlide6.xml" Id="R0289d4cbe08a457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49c832211c34ff8" /><Relationship Type="http://schemas.openxmlformats.org/officeDocument/2006/relationships/notesSlide" Target="/ppt/notesSlides/notesSlide7.xml" Id="R86845c7ba5c7415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da6cdde660e4b5f" /><Relationship Type="http://schemas.openxmlformats.org/officeDocument/2006/relationships/notesSlide" Target="/ppt/notesSlides/notesSlide8.xml" Id="R06e67ce685434a6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180fe08e494d48ab" /><Relationship Type="http://schemas.openxmlformats.org/officeDocument/2006/relationships/notesSlide" Target="/ppt/notesSlides/notesSlide9.xml" Id="Re119605c4d99478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d527a9f964f47ad" /><Relationship Type="http://schemas.openxmlformats.org/officeDocument/2006/relationships/notesSlide" Target="/ppt/notesSlides/notesSlide10.xml" Id="Ra20847bf2abd439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4e772cb0d8b49e9" /><Relationship Type="http://schemas.openxmlformats.org/officeDocument/2006/relationships/notesSlide" Target="/ppt/notesSlides/notesSlide11.xml" Id="R3490ea2a8c8c4f9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86090ed8ca74e72" /><Relationship Type="http://schemas.openxmlformats.org/officeDocument/2006/relationships/notesSlide" Target="/ppt/notesSlides/notesSlide12.xml" Id="Rbeeed6bb8d99498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10abc2b1ad224708" /><Relationship Type="http://schemas.openxmlformats.org/officeDocument/2006/relationships/notesSlide" Target="/ppt/notesSlides/notesSlide13.xml" Id="R35a67d70fc1c43a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cd62451fc094805" /><Relationship Type="http://schemas.openxmlformats.org/officeDocument/2006/relationships/notesSlide" Target="/ppt/notesSlides/notesSlide14.xml" Id="R672e8eebddee477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f1a75c26ce24cfe" /><Relationship Type="http://schemas.openxmlformats.org/officeDocument/2006/relationships/notesSlide" Target="/ppt/notesSlides/notesSlide15.xml" Id="R3e50dc8fb1bf442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679abd317d1e4115" /><Relationship Type="http://schemas.openxmlformats.org/officeDocument/2006/relationships/notesSlide" Target="/ppt/notesSlides/notesSlide16.xml" Id="R52daa661c8044c3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7e1d725bbf4442d" /><Relationship Type="http://schemas.openxmlformats.org/officeDocument/2006/relationships/notesSlide" Target="/ppt/notesSlides/notesSlide17.xml" Id="R92212650b2cd40f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0b1367c3e454c45" /><Relationship Type="http://schemas.openxmlformats.org/officeDocument/2006/relationships/notesSlide" Target="/ppt/notesSlides/notesSlide18.xml" Id="R5f6d93a43ec8427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82430194566d47b2" /><Relationship Type="http://schemas.openxmlformats.org/officeDocument/2006/relationships/notesSlide" Target="/ppt/notesSlides/notesSlide19.xml" Id="R48c3bf9150c1413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187204127024f31" /><Relationship Type="http://schemas.openxmlformats.org/officeDocument/2006/relationships/notesSlide" Target="/ppt/notesSlides/notesSlide20.xml" Id="Rabc83a4ae32441d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10a213c28e18441a" /><Relationship Type="http://schemas.openxmlformats.org/officeDocument/2006/relationships/notesSlide" Target="/ppt/notesSlides/notesSlide21.xml" Id="Rcc24adb584d242b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93460b56e2154de5" /><Relationship Type="http://schemas.openxmlformats.org/officeDocument/2006/relationships/notesSlide" Target="/ppt/notesSlides/notesSlide22.xml" Id="R6a5429d81b764d6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4cc81a2c177c43fd" /><Relationship Type="http://schemas.openxmlformats.org/officeDocument/2006/relationships/notesSlide" Target="/ppt/notesSlides/notesSlide23.xml" Id="Ra0a9b9f19a334b5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2f54b162b78c4d3f" /><Relationship Type="http://schemas.openxmlformats.org/officeDocument/2006/relationships/notesSlide" Target="/ppt/notesSlides/notesSlide24.xml" Id="Rb558a0f8bc494d2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1b13c6f05d754c43" /><Relationship Type="http://schemas.openxmlformats.org/officeDocument/2006/relationships/notesSlide" Target="/ppt/notesSlides/notesSlide25.xml" Id="R9ff96c316b5a41c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857aa92b7fcd41d3" /><Relationship Type="http://schemas.openxmlformats.org/officeDocument/2006/relationships/notesSlide" Target="/ppt/notesSlides/notesSlide26.xml" Id="Rc517622fd5194715"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0a85d562c821444f" /><Relationship Type="http://schemas.openxmlformats.org/officeDocument/2006/relationships/notesSlide" Target="/ppt/notesSlides/notesSlide27.xml" Id="R279c70ff9f2c4bf3"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7fa65f5746794b2e" /><Relationship Type="http://schemas.openxmlformats.org/officeDocument/2006/relationships/notesSlide" Target="/ppt/notesSlides/notesSlide28.xml" Id="Reb42b51ff306463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bdce8eb777384aac" /><Relationship Type="http://schemas.openxmlformats.org/officeDocument/2006/relationships/notesSlide" Target="/ppt/notesSlides/notesSlide29.xml" Id="Re6a3f3550c294601"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2e1ff4ec30fd45ef" /><Relationship Type="http://schemas.openxmlformats.org/officeDocument/2006/relationships/notesSlide" Target="/ppt/notesSlides/notesSlide30.xml" Id="R7f523cd7a3824122"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7d1df942bc064dce" /><Relationship Type="http://schemas.openxmlformats.org/officeDocument/2006/relationships/notesSlide" Target="/ppt/notesSlides/notesSlide31.xml" Id="Rb0064239b3264d1d"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790df33aaa3f42a5" /><Relationship Type="http://schemas.openxmlformats.org/officeDocument/2006/relationships/notesSlide" Target="/ppt/notesSlides/notesSlide32.xml" Id="R4e926d63db7f48cf"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55e96093cee148db" /><Relationship Type="http://schemas.openxmlformats.org/officeDocument/2006/relationships/notesSlide" Target="/ppt/notesSlides/notesSlide33.xml" Id="Rb27b3bece4e2436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尼希米記第3章</a:t>
            </a:r>
          </a:p>
          <a:p xmlns:a="http://schemas.openxmlformats.org/drawingml/2006/main">
            <a:pPr algn="ctr">
              <a:buNone/>
            </a:pPr>
            <a:r>
              <a:rPr sz="2000">
                <a:solidFill>
                  <a:srgbClr val="FFFFFF"/>
                </a:solidFill>
                <a:latin typeface="Georgia"/>
                <a:ea typeface="Georgia"/>
                <a:cs typeface="Georgia"/>
              </a:rPr>
              <a:t>Nehemiah 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3:1  |  Nehemiah 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那時，大祭司以利亞實和他的弟兄眾祭司起來建立羊門，分別為聖，安立門扇，[又築城牆]到哈米亞樓，直到哈楠業樓，分別為聖。</a:t>
            </a:r>
          </a:p>
          <a:p xmlns:a="http://schemas.openxmlformats.org/drawingml/2006/main">
            <a:pPr algn="ctr">
              <a:buNone/>
            </a:pPr>
            <a:r>
              <a:rPr sz="1800">
                <a:solidFill>
                  <a:srgbClr val="FFFFFF"/>
                </a:solidFill>
                <a:latin typeface="Georgia"/>
                <a:ea typeface="Georgia"/>
                <a:cs typeface="Georgia"/>
              </a:rPr>
              <a:t>Then Eliashib the high priest rose up with his brethren the priests, and they builded the sheep gate; they sanctified it, and set up the doors of it; even unto the tower of Meah they sanctified it, unto the tower of Hananeel.</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3:2  |  Nehemiah 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其次是耶利哥人建造。其次是音利的兒子撒刻建造。</a:t>
            </a:r>
          </a:p>
          <a:p xmlns:a="http://schemas.openxmlformats.org/drawingml/2006/main">
            <a:pPr algn="ctr">
              <a:buNone/>
            </a:pPr>
            <a:r>
              <a:rPr sz="2400">
                <a:solidFill>
                  <a:srgbClr val="FFFFFF"/>
                </a:solidFill>
                <a:latin typeface="Georgia"/>
                <a:ea typeface="Georgia"/>
                <a:cs typeface="Georgia"/>
              </a:rPr>
              <a:t>And next unto him builded the men of Jericho. And next to them builded Zaccur the son of Imri.</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3:3  |  Nehemiah 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哈西拿的子孫建立魚門，架橫樑、安門扇，和閂鎖。</a:t>
            </a:r>
          </a:p>
          <a:p xmlns:a="http://schemas.openxmlformats.org/drawingml/2006/main">
            <a:pPr algn="ctr">
              <a:buNone/>
            </a:pPr>
            <a:r>
              <a:rPr sz="2100">
                <a:solidFill>
                  <a:srgbClr val="FFFFFF"/>
                </a:solidFill>
                <a:latin typeface="Georgia"/>
                <a:ea typeface="Georgia"/>
                <a:cs typeface="Georgia"/>
              </a:rPr>
              <a:t>But the fish gate did the sons of Hassenaah build, who also laid the beams thereof, and set up the doors thereof, the locks thereof, and the bars thereof.</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3:4  |  Nehemiah 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其次是哈哥斯的孫子、烏利亞的兒子米利末修造。其次是米示薩別的孫子、比利迦的兒子米書蘭修造。其次是巴拿的兒子撒督修造。</a:t>
            </a:r>
          </a:p>
          <a:p xmlns:a="http://schemas.openxmlformats.org/drawingml/2006/main">
            <a:pPr algn="ctr">
              <a:buNone/>
            </a:pPr>
            <a:r>
              <a:rPr sz="2100">
                <a:solidFill>
                  <a:srgbClr val="FFFFFF"/>
                </a:solidFill>
                <a:latin typeface="Georgia"/>
                <a:ea typeface="Georgia"/>
                <a:cs typeface="Georgia"/>
              </a:rPr>
              <a:t>And next unto them repaired Meremoth the son of Urijah, the son of Koz. And next unto them repaired Meshullam the son of Berechiah, the son of Meshezabeel. And next unto them repaired Zadok the son of Baana.</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3:5  |  Nehemiah 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其次是提哥亞人修造；但是他們的貴冑不用肩擔他們主的工作。</a:t>
            </a:r>
          </a:p>
          <a:p xmlns:a="http://schemas.openxmlformats.org/drawingml/2006/main">
            <a:pPr algn="ctr">
              <a:buNone/>
            </a:pPr>
            <a:r>
              <a:rPr sz="2400">
                <a:solidFill>
                  <a:srgbClr val="FFFFFF"/>
                </a:solidFill>
                <a:latin typeface="Georgia"/>
                <a:ea typeface="Georgia"/>
                <a:cs typeface="Georgia"/>
              </a:rPr>
              <a:t>And next unto them the Tekoites repaired; but their nobles put not their necks to the work of their Lord.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3:6  |  Nehemiah 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巴西亞的兒子耶何耶大與比所玳的兒子米書蘭修造古門，架橫樑，安門扇和閂鎖。</a:t>
            </a:r>
          </a:p>
          <a:p xmlns:a="http://schemas.openxmlformats.org/drawingml/2006/main">
            <a:pPr algn="ctr">
              <a:buNone/>
            </a:pPr>
            <a:r>
              <a:rPr sz="2100">
                <a:solidFill>
                  <a:srgbClr val="FFFFFF"/>
                </a:solidFill>
                <a:latin typeface="Georgia"/>
                <a:ea typeface="Georgia"/>
                <a:cs typeface="Georgia"/>
              </a:rPr>
              <a:t>Moreover the old gate repaired Jehoiada the son of Paseah, and Meshullam the son of Besodeiah; they laid the beams thereof, and set up the doors thereof, and the locks thereof, and the bars thereof.</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3:7  |  Nehemiah 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其次是基遍人米拉提，米倫人雅頓與基遍人，並屬河西總督所管的米斯巴人修造。</a:t>
            </a:r>
          </a:p>
          <a:p xmlns:a="http://schemas.openxmlformats.org/drawingml/2006/main">
            <a:pPr algn="ctr">
              <a:buNone/>
            </a:pPr>
            <a:r>
              <a:rPr sz="2100">
                <a:solidFill>
                  <a:srgbClr val="FFFFFF"/>
                </a:solidFill>
                <a:latin typeface="Georgia"/>
                <a:ea typeface="Georgia"/>
                <a:cs typeface="Georgia"/>
              </a:rPr>
              <a:t>And next unto them repaired Melatiah the Gibeonite, and Jadon the Meronothite, the men of Gibeon, and of Mizpah, unto the throne of the governor on this side the river.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3:8  |  Nehemiah 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其次是銀匠哈海雅的兒子烏薛修造。其次是做香的哈拿尼雅修造。這些人修堅耶路撒冷，直到寬牆。</a:t>
            </a:r>
          </a:p>
          <a:p xmlns:a="http://schemas.openxmlformats.org/drawingml/2006/main">
            <a:pPr algn="ctr">
              <a:buNone/>
            </a:pPr>
            <a:r>
              <a:rPr sz="2100">
                <a:solidFill>
                  <a:srgbClr val="FFFFFF"/>
                </a:solidFill>
                <a:latin typeface="Georgia"/>
                <a:ea typeface="Georgia"/>
                <a:cs typeface="Georgia"/>
              </a:rPr>
              <a:t>Next unto him repaired Uzziel the son of Harhaiah, of the goldsmiths. Next unto him also repaired Hananiah the son of one of the apothecaries, and they fortified Jerusalem unto the broad wall.</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3:9  |  Nehemiah 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其次是管理耶路撒冷一半、戶珥的兒子利法雅修造。</a:t>
            </a:r>
          </a:p>
          <a:p xmlns:a="http://schemas.openxmlformats.org/drawingml/2006/main">
            <a:pPr algn="ctr">
              <a:buNone/>
            </a:pPr>
            <a:r>
              <a:rPr sz="2400">
                <a:solidFill>
                  <a:srgbClr val="FFFFFF"/>
                </a:solidFill>
                <a:latin typeface="Georgia"/>
                <a:ea typeface="Georgia"/>
                <a:cs typeface="Georgia"/>
              </a:rPr>
              <a:t>And next unto them repaired Rephaiah the son of Hur, the ruler of the half part of Jerusalem.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3:10  |  Nehemiah 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其次是哈路抹的兒子耶大雅對着自己的房屋修造。其次是哈沙尼的兒子哈突修造。</a:t>
            </a:r>
          </a:p>
          <a:p xmlns:a="http://schemas.openxmlformats.org/drawingml/2006/main">
            <a:pPr algn="ctr">
              <a:buNone/>
            </a:pPr>
            <a:r>
              <a:rPr sz="2400">
                <a:solidFill>
                  <a:srgbClr val="FFFFFF"/>
                </a:solidFill>
                <a:latin typeface="Georgia"/>
                <a:ea typeface="Georgia"/>
                <a:cs typeface="Georgia"/>
              </a:rPr>
              <a:t>And next unto them repaired Jedaiah the son of Harumaph, even over against his house. And next unto him repaired Hattush the son of Hashabniah.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3:11  |  Nehemiah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哈琳的兒子瑪基雅和巴哈‧摩押的兒子哈述修造一段，並修造爐樓。</a:t>
            </a:r>
          </a:p>
          <a:p xmlns:a="http://schemas.openxmlformats.org/drawingml/2006/main">
            <a:pPr algn="ctr">
              <a:buNone/>
            </a:pPr>
            <a:r>
              <a:rPr sz="2400">
                <a:solidFill>
                  <a:srgbClr val="FFFFFF"/>
                </a:solidFill>
                <a:latin typeface="Georgia"/>
                <a:ea typeface="Georgia"/>
                <a:cs typeface="Georgia"/>
              </a:rPr>
              <a:t>Malchijah the son of Harim, and Hashub the son of Pahath-moab, repaired the other piece, and the tower of the furnaces.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3:12  |  Nehemiah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其次是管理耶路撒冷那一半、哈羅黑的兒子沙龍和他的女兒們修造。</a:t>
            </a:r>
          </a:p>
          <a:p xmlns:a="http://schemas.openxmlformats.org/drawingml/2006/main">
            <a:pPr algn="ctr">
              <a:buNone/>
            </a:pPr>
            <a:r>
              <a:rPr sz="2400">
                <a:solidFill>
                  <a:srgbClr val="FFFFFF"/>
                </a:solidFill>
                <a:latin typeface="Georgia"/>
                <a:ea typeface="Georgia"/>
                <a:cs typeface="Georgia"/>
              </a:rPr>
              <a:t>And next unto him repaired Shallum the son of Halohesh, the ruler of the half part of Jerusalem, he and his daughters.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3:13  |  Nehemiah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哈嫩和撒挪亞的居民修造谷門，立門，安門扇和閂鎖，又建築城牆一千肘，直到糞廠門。</a:t>
            </a:r>
          </a:p>
          <a:p xmlns:a="http://schemas.openxmlformats.org/drawingml/2006/main">
            <a:pPr algn="ctr">
              <a:buNone/>
            </a:pPr>
            <a:r>
              <a:rPr sz="2100">
                <a:solidFill>
                  <a:srgbClr val="FFFFFF"/>
                </a:solidFill>
                <a:latin typeface="Georgia"/>
                <a:ea typeface="Georgia"/>
                <a:cs typeface="Georgia"/>
              </a:rPr>
              <a:t>The valley gate repaired Hanun, and the inhabitants of Zanoah; they built it, and set up the doors thereof, the locks thereof, and the bars thereof, and a thousand cubits on the wall unto the dung gate.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3:14  |  Nehemiah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管理伯‧哈基琳、利甲的兒子瑪基雅修造糞廠門，立門，安門扇和閂鎖。</a:t>
            </a:r>
          </a:p>
          <a:p xmlns:a="http://schemas.openxmlformats.org/drawingml/2006/main">
            <a:pPr algn="ctr">
              <a:buNone/>
            </a:pPr>
            <a:r>
              <a:rPr sz="2100">
                <a:solidFill>
                  <a:srgbClr val="FFFFFF"/>
                </a:solidFill>
                <a:latin typeface="Georgia"/>
                <a:ea typeface="Georgia"/>
                <a:cs typeface="Georgia"/>
              </a:rPr>
              <a:t>But the dung gate repaired Malchiah the son of Rechab, the ruler of part of Beth-haccerem; he built it, and set up the doors thereof, the locks thereof, and the bars thereof.</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3:15  |  Nehemiah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管理米斯巴、各荷西的兒子沙崙修造泉門，立門，蓋門頂，安門扇和閂鎖，又修造靠近王園西羅亞池的牆垣，直到那從大衛城下來的臺階。</a:t>
            </a:r>
          </a:p>
          <a:p xmlns:a="http://schemas.openxmlformats.org/drawingml/2006/main">
            <a:pPr algn="ctr">
              <a:buNone/>
            </a:pPr>
            <a:r>
              <a:rPr sz="1800">
                <a:solidFill>
                  <a:srgbClr val="FFFFFF"/>
                </a:solidFill>
                <a:latin typeface="Georgia"/>
                <a:ea typeface="Georgia"/>
                <a:cs typeface="Georgia"/>
              </a:rPr>
              <a:t>But the gate of the fountain repaired Shallun the son of Col-hozeh, the ruler of part of Mizpah; he built it, and covered it, and set up the doors thereof, the locks thereof, and the bars thereof, and the wall of the pool of Siloah by the king’s garden, and unto the stairs that go down from the city of David.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3:16  |  Nehemiah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其次是管理伯‧夙一半、押卜的兒子尼希米修造，直到大衛墳地的對面，又到挖成的池子，並勇士的房屋。</a:t>
            </a:r>
          </a:p>
          <a:p xmlns:a="http://schemas.openxmlformats.org/drawingml/2006/main">
            <a:pPr algn="ctr">
              <a:buNone/>
            </a:pPr>
            <a:r>
              <a:rPr sz="2100">
                <a:solidFill>
                  <a:srgbClr val="FFFFFF"/>
                </a:solidFill>
                <a:latin typeface="Georgia"/>
                <a:ea typeface="Georgia"/>
                <a:cs typeface="Georgia"/>
              </a:rPr>
              <a:t>After him repaired Nehemiah the son of Azbuk, the ruler of the half part of Beth-zur, unto the place over against the sepulchres of David, and to the pool that was made, and unto the house of the mighty.</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3:17  |  Nehemiah 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其次是利未人巴尼的兒子利宏修造。其次是管理基伊拉一半、哈沙比雅為他所管的本境修造。</a:t>
            </a:r>
          </a:p>
          <a:p xmlns:a="http://schemas.openxmlformats.org/drawingml/2006/main">
            <a:pPr algn="ctr">
              <a:buNone/>
            </a:pPr>
            <a:r>
              <a:rPr sz="2400">
                <a:solidFill>
                  <a:srgbClr val="FFFFFF"/>
                </a:solidFill>
                <a:latin typeface="Georgia"/>
                <a:ea typeface="Georgia"/>
                <a:cs typeface="Georgia"/>
              </a:rPr>
              <a:t>After him repaired the Levites, Rehum the son of Bani. Next unto him repaired Hashabiah, the ruler of the half part of Keilah, in his part.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3:18  |  Nehemiah 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其次是利未人弟兄中管理基伊拉那一半、希拿達的兒子巴瓦伊修造。</a:t>
            </a:r>
          </a:p>
          <a:p xmlns:a="http://schemas.openxmlformats.org/drawingml/2006/main">
            <a:pPr algn="ctr">
              <a:buNone/>
            </a:pPr>
            <a:r>
              <a:rPr sz="2400">
                <a:solidFill>
                  <a:srgbClr val="FFFFFF"/>
                </a:solidFill>
                <a:latin typeface="Georgia"/>
                <a:ea typeface="Georgia"/>
                <a:cs typeface="Georgia"/>
              </a:rPr>
              <a:t>After him repaired their brethren, Bavai the son of Henadad, the ruler of the half part of Keilah.</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3:19  |  Nehemiah 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其次是管理米斯巴、耶書亞的兒子以謝修造一段，對着武庫的上坡、[城牆]轉彎之處。</a:t>
            </a:r>
          </a:p>
          <a:p xmlns:a="http://schemas.openxmlformats.org/drawingml/2006/main">
            <a:pPr algn="ctr">
              <a:buNone/>
            </a:pPr>
            <a:r>
              <a:rPr sz="2100">
                <a:solidFill>
                  <a:srgbClr val="FFFFFF"/>
                </a:solidFill>
                <a:latin typeface="Georgia"/>
                <a:ea typeface="Georgia"/>
                <a:cs typeface="Georgia"/>
              </a:rPr>
              <a:t>And next to him repaired Ezer the son of Jeshua, the ruler of Mizpah, another piece over against the going up to the armoury at the turning of the wall.</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3:20  |  Nehemiah 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其次是薩拜的兒子巴錄竭力修造一段，從[城牆]轉彎，直到大祭司以利亞實的府門。</a:t>
            </a:r>
          </a:p>
          <a:p xmlns:a="http://schemas.openxmlformats.org/drawingml/2006/main">
            <a:pPr algn="ctr">
              <a:buNone/>
            </a:pPr>
            <a:r>
              <a:rPr sz="2100">
                <a:solidFill>
                  <a:srgbClr val="FFFFFF"/>
                </a:solidFill>
                <a:latin typeface="Georgia"/>
                <a:ea typeface="Georgia"/>
                <a:cs typeface="Georgia"/>
              </a:rPr>
              <a:t>After him Baruch the son of Zabbai earnestly repaired the other piece, from the turning of the wall unto the door of the house of Eliashib the high priest.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3:21  |  Nehemiah 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其次是哈哥斯的孫子、烏利亞的兒子米利末修造一段，從以利亞實的府門，直到以利亞實府的盡頭。</a:t>
            </a:r>
          </a:p>
          <a:p xmlns:a="http://schemas.openxmlformats.org/drawingml/2006/main">
            <a:pPr algn="ctr">
              <a:buNone/>
            </a:pPr>
            <a:r>
              <a:rPr sz="2100">
                <a:solidFill>
                  <a:srgbClr val="FFFFFF"/>
                </a:solidFill>
                <a:latin typeface="Georgia"/>
                <a:ea typeface="Georgia"/>
                <a:cs typeface="Georgia"/>
              </a:rPr>
              <a:t>After him repaired Meremoth the son of Urijah the son of Koz another piece, from the door of the house of Eliashib even to the end of the house of Eliashib.</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3:22  |  Nehemiah 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其次是住平原的祭司修造。</a:t>
            </a:r>
          </a:p>
          <a:p xmlns:a="http://schemas.openxmlformats.org/drawingml/2006/main">
            <a:pPr algn="ctr">
              <a:buNone/>
            </a:pPr>
            <a:r>
              <a:rPr sz="2800">
                <a:solidFill>
                  <a:srgbClr val="FFFFFF"/>
                </a:solidFill>
                <a:latin typeface="Georgia"/>
                <a:ea typeface="Georgia"/>
                <a:cs typeface="Georgia"/>
              </a:rPr>
              <a:t>And after him repaired the priests, the men of the plain.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3:23  |  Nehemiah 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其次是便雅憫與哈述對着自己的房屋修造。其次是亞難尼的孫子、瑪西雅的兒子亞撒利雅在靠近自己的房屋修造。</a:t>
            </a:r>
          </a:p>
          <a:p xmlns:a="http://schemas.openxmlformats.org/drawingml/2006/main">
            <a:pPr algn="ctr">
              <a:buNone/>
            </a:pPr>
            <a:r>
              <a:rPr sz="2400">
                <a:solidFill>
                  <a:srgbClr val="FFFFFF"/>
                </a:solidFill>
                <a:latin typeface="Georgia"/>
                <a:ea typeface="Georgia"/>
                <a:cs typeface="Georgia"/>
              </a:rPr>
              <a:t>After him repaired Benjamin and Hashub over against their house. After him repaired Azariah the son of Maaseiah the son of Ananiah by his house.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3:24  |  Nehemiah 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其次是希拿達的兒子賓內修造一段，從亞撒利雅的房屋直到[城牆]轉彎，又到城角。</a:t>
            </a:r>
          </a:p>
          <a:p xmlns:a="http://schemas.openxmlformats.org/drawingml/2006/main">
            <a:pPr algn="ctr">
              <a:buNone/>
            </a:pPr>
            <a:r>
              <a:rPr sz="2400">
                <a:solidFill>
                  <a:srgbClr val="FFFFFF"/>
                </a:solidFill>
                <a:latin typeface="Georgia"/>
                <a:ea typeface="Georgia"/>
                <a:cs typeface="Georgia"/>
              </a:rPr>
              <a:t>After him repaired Binnui the son of Henadad another piece, from the house of Azariah unto the turning of the wall, even unto the corner.</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3:25  |  Nehemiah 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烏賽的兒子巴拉[修造]對着[城牆]的轉彎和王上宮凸出來的城樓，靠近護衛院的那一段。其次是巴錄的兒子毗大雅[修造]。（</a:t>
            </a:r>
          </a:p>
          <a:p xmlns:a="http://schemas.openxmlformats.org/drawingml/2006/main">
            <a:pPr algn="ctr">
              <a:buNone/>
            </a:pPr>
            <a:r>
              <a:rPr sz="2100">
                <a:solidFill>
                  <a:srgbClr val="FFFFFF"/>
                </a:solidFill>
                <a:latin typeface="Georgia"/>
                <a:ea typeface="Georgia"/>
                <a:cs typeface="Georgia"/>
              </a:rPr>
              <a:t>Palal the son of Uzai, over against the turning of the wall, and the tower which lieth out from the king’s high house, that was by the court of the prison. After him Pedaiah the son of Parosh.</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3:26  |  Nehemiah 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尼提寧住在俄斐勒，直到朝東水門的對面和凸出來的城樓。）</a:t>
            </a:r>
          </a:p>
          <a:p xmlns:a="http://schemas.openxmlformats.org/drawingml/2006/main">
            <a:pPr algn="ctr">
              <a:buNone/>
            </a:pPr>
            <a:r>
              <a:rPr sz="2400">
                <a:solidFill>
                  <a:srgbClr val="FFFFFF"/>
                </a:solidFill>
                <a:latin typeface="Georgia"/>
                <a:ea typeface="Georgia"/>
                <a:cs typeface="Georgia"/>
              </a:rPr>
              <a:t>Moreover the Nethinims dwelt in Ophel, unto the place over against the water gate toward the east, and the tower that lieth out.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3:27  |  Nehemiah 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其次是提哥亞人又修一段，對着那凸出來的大樓，直到俄斐勒的牆。</a:t>
            </a:r>
          </a:p>
          <a:p xmlns:a="http://schemas.openxmlformats.org/drawingml/2006/main">
            <a:pPr algn="ctr">
              <a:buNone/>
            </a:pPr>
            <a:r>
              <a:rPr sz="2400">
                <a:solidFill>
                  <a:srgbClr val="FFFFFF"/>
                </a:solidFill>
                <a:latin typeface="Georgia"/>
                <a:ea typeface="Georgia"/>
                <a:cs typeface="Georgia"/>
              </a:rPr>
              <a:t>After them the Tekoites repaired another piece, over against the great tower that lieth out, even unto the wall of Ophel.</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3:28  |  Nehemiah 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從馬門往上，眾祭司各對自己的房屋修造。</a:t>
            </a:r>
          </a:p>
          <a:p xmlns:a="http://schemas.openxmlformats.org/drawingml/2006/main">
            <a:pPr algn="ctr">
              <a:buNone/>
            </a:pPr>
            <a:r>
              <a:rPr sz="2400">
                <a:solidFill>
                  <a:srgbClr val="FFFFFF"/>
                </a:solidFill>
                <a:latin typeface="Georgia"/>
                <a:ea typeface="Georgia"/>
                <a:cs typeface="Georgia"/>
              </a:rPr>
              <a:t>From above the horse gate repaired the priests, every one over against his house.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3:29  |  Nehemiah 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其次是音麥的兒子撒督對着自己的房屋修造。其次是守東門、示迦尼的兒子示瑪雅修造。</a:t>
            </a:r>
          </a:p>
          <a:p xmlns:a="http://schemas.openxmlformats.org/drawingml/2006/main">
            <a:pPr algn="ctr">
              <a:buNone/>
            </a:pPr>
            <a:r>
              <a:rPr sz="2100">
                <a:solidFill>
                  <a:srgbClr val="FFFFFF"/>
                </a:solidFill>
                <a:latin typeface="Georgia"/>
                <a:ea typeface="Georgia"/>
                <a:cs typeface="Georgia"/>
              </a:rPr>
              <a:t>After them repaired Zadok the son of Immer over against his house. After him repaired also Shemaiah the son of Shechaniah, the keeper of the east gate.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3:30  |  Nehemiah 3:30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其次是示利米雅的兒子哈拿尼雅和薩拉的第六子哈嫩又修一段。其次是比利迦的兒子米書蘭對着自己的房屋修造。</a:t>
            </a:r>
          </a:p>
          <a:p xmlns:a="http://schemas.openxmlformats.org/drawingml/2006/main">
            <a:pPr algn="ctr">
              <a:buNone/>
            </a:pPr>
            <a:r>
              <a:rPr sz="2100">
                <a:solidFill>
                  <a:srgbClr val="FFFFFF"/>
                </a:solidFill>
                <a:latin typeface="Georgia"/>
                <a:ea typeface="Georgia"/>
                <a:cs typeface="Georgia"/>
              </a:rPr>
              <a:t>After him repaired Hananiah the son of Shelemiah, and Hanun the sixth son of Zalaph, another piece. After him repaired Meshullam the son of Berechiah over against his chamber.</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3:31  |  Nehemiah 3:31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其次是銀匠瑪基雅修造到尼提寧和商人的房屋，對着哈米弗甲門，直到城的角樓。</a:t>
            </a:r>
          </a:p>
          <a:p xmlns:a="http://schemas.openxmlformats.org/drawingml/2006/main">
            <a:pPr algn="ctr">
              <a:buNone/>
            </a:pPr>
            <a:r>
              <a:rPr sz="2100">
                <a:solidFill>
                  <a:srgbClr val="FFFFFF"/>
                </a:solidFill>
                <a:latin typeface="Georgia"/>
                <a:ea typeface="Georgia"/>
                <a:cs typeface="Georgia"/>
              </a:rPr>
              <a:t>After him repaired Malchiah the goldsmith’s son unto the place of the Nethinims, and of the merchants, over against the gate Miphkad, and to the going up of the corner.</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3:32  |  Nehemiah 3:32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銀匠與商人在城的角樓和羊門中間修造。</a:t>
            </a:r>
          </a:p>
          <a:p xmlns:a="http://schemas.openxmlformats.org/drawingml/2006/main">
            <a:pPr algn="ctr">
              <a:buNone/>
            </a:pPr>
            <a:r>
              <a:rPr sz="2400">
                <a:solidFill>
                  <a:srgbClr val="FFFFFF"/>
                </a:solidFill>
                <a:latin typeface="Georgia"/>
                <a:ea typeface="Georgia"/>
                <a:cs typeface="Georgia"/>
              </a:rPr>
              <a:t>And between the going up of the corner unto the sheep gate repaired the goldsmiths and the merchants.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2026-08-30T04:06:48.9350000Z</dcterms:created>
  <dcterms:modified xsi:type="dcterms:W3CDTF">2026-08-30T04:06:48.9350000Z</dcterms:modified>
</coreProperties>
</file>