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0b63fc5a2248d2" /><Relationship Type="http://schemas.openxmlformats.org/officeDocument/2006/relationships/extended-properties" Target="/docProps/app.xml" Id="R022564a320d042cf" /><Relationship Type="http://schemas.openxmlformats.org/officeDocument/2006/relationships/officeDocument" Target="/ppt/presentation.xml" Id="R84b6393f3bcb4b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a4f2ade0ca42f5"/>
  </p:sldMasterIdLst>
  <p:notesMasterIdLst>
    <p:notesMasterId xmlns:r="http://schemas.openxmlformats.org/officeDocument/2006/relationships" r:id="R507a8a22068d4385"/>
  </p:notesMasterIdLst>
  <p:sldIdLst>
    <p:sldId xmlns:r="http://schemas.openxmlformats.org/officeDocument/2006/relationships" id="256" r:id="R95163d1fdeab43eb"/>
    <p:sldId xmlns:r="http://schemas.openxmlformats.org/officeDocument/2006/relationships" id="257" r:id="R157763b746a84e45"/>
    <p:sldId xmlns:r="http://schemas.openxmlformats.org/officeDocument/2006/relationships" id="258" r:id="Rbbc0a455c91c4b40"/>
    <p:sldId xmlns:r="http://schemas.openxmlformats.org/officeDocument/2006/relationships" id="259" r:id="R8689ceb98f954d35"/>
    <p:sldId xmlns:r="http://schemas.openxmlformats.org/officeDocument/2006/relationships" id="260" r:id="R825049c5c3c64ac8"/>
    <p:sldId xmlns:r="http://schemas.openxmlformats.org/officeDocument/2006/relationships" id="261" r:id="Rb7c2aa0bb2804249"/>
    <p:sldId xmlns:r="http://schemas.openxmlformats.org/officeDocument/2006/relationships" id="262" r:id="Rc278845d63424b05"/>
    <p:sldId xmlns:r="http://schemas.openxmlformats.org/officeDocument/2006/relationships" id="263" r:id="Rc57925ffc01d4203"/>
    <p:sldId xmlns:r="http://schemas.openxmlformats.org/officeDocument/2006/relationships" id="264" r:id="Raab2e55495854c13"/>
    <p:sldId xmlns:r="http://schemas.openxmlformats.org/officeDocument/2006/relationships" id="265" r:id="R9be7fc8cb88841e0"/>
    <p:sldId xmlns:r="http://schemas.openxmlformats.org/officeDocument/2006/relationships" id="266" r:id="R9b0db0d9be644b86"/>
    <p:sldId xmlns:r="http://schemas.openxmlformats.org/officeDocument/2006/relationships" id="267" r:id="Rbe25ac11fc9f4d59"/>
    <p:sldId xmlns:r="http://schemas.openxmlformats.org/officeDocument/2006/relationships" id="268" r:id="R947ef5716ed14464"/>
    <p:sldId xmlns:r="http://schemas.openxmlformats.org/officeDocument/2006/relationships" id="269" r:id="R17e8c597296949c0"/>
    <p:sldId xmlns:r="http://schemas.openxmlformats.org/officeDocument/2006/relationships" id="270" r:id="R6f9af528968c418d"/>
    <p:sldId xmlns:r="http://schemas.openxmlformats.org/officeDocument/2006/relationships" id="271" r:id="Rbfe2ae168bd44fab"/>
    <p:sldId xmlns:r="http://schemas.openxmlformats.org/officeDocument/2006/relationships" id="272" r:id="Rc2c5028232984bea"/>
    <p:sldId xmlns:r="http://schemas.openxmlformats.org/officeDocument/2006/relationships" id="273" r:id="Re09126b57ba34683"/>
    <p:sldId xmlns:r="http://schemas.openxmlformats.org/officeDocument/2006/relationships" id="274" r:id="Rf28f1a91fe2f4e5f"/>
    <p:sldId xmlns:r="http://schemas.openxmlformats.org/officeDocument/2006/relationships" id="275" r:id="Re5e4af2a88c446c9"/>
    <p:sldId xmlns:r="http://schemas.openxmlformats.org/officeDocument/2006/relationships" id="276" r:id="R56b60a68aad949a4"/>
    <p:sldId xmlns:r="http://schemas.openxmlformats.org/officeDocument/2006/relationships" id="277" r:id="R1399c9ddf0a940ad"/>
    <p:sldId xmlns:r="http://schemas.openxmlformats.org/officeDocument/2006/relationships" id="278" r:id="R394ed8a749534b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46b4cd95dc43cb" /><Relationship Type="http://schemas.openxmlformats.org/officeDocument/2006/relationships/slideMaster" Target="/ppt/slideMasters/slideMaster1.xml" Id="R1fa4f2ade0ca42f5" /><Relationship Type="http://schemas.openxmlformats.org/officeDocument/2006/relationships/notesMaster" Target="/ppt/notesMasters/notesMaster1.xml" Id="R507a8a22068d4385" /><Relationship Type="http://schemas.openxmlformats.org/officeDocument/2006/relationships/presProps" Target="/ppt/presProps.xml" Id="R03cde2a2f10d4daa" /><Relationship Type="http://schemas.openxmlformats.org/officeDocument/2006/relationships/tableStyles" Target="/ppt/tableStyles.xml" Id="R70032b3bab4646a3" /><Relationship Type="http://schemas.openxmlformats.org/officeDocument/2006/relationships/slide" Target="/ppt/slides/slide1.xml" Id="R95163d1fdeab43eb" /><Relationship Type="http://schemas.openxmlformats.org/officeDocument/2006/relationships/slide" Target="/ppt/slides/slide2.xml" Id="R157763b746a84e45" /><Relationship Type="http://schemas.openxmlformats.org/officeDocument/2006/relationships/slide" Target="/ppt/slides/slide3.xml" Id="Rbbc0a455c91c4b40" /><Relationship Type="http://schemas.openxmlformats.org/officeDocument/2006/relationships/slide" Target="/ppt/slides/slide4.xml" Id="R8689ceb98f954d35" /><Relationship Type="http://schemas.openxmlformats.org/officeDocument/2006/relationships/slide" Target="/ppt/slides/slide5.xml" Id="R825049c5c3c64ac8" /><Relationship Type="http://schemas.openxmlformats.org/officeDocument/2006/relationships/slide" Target="/ppt/slides/slide6.xml" Id="Rb7c2aa0bb2804249" /><Relationship Type="http://schemas.openxmlformats.org/officeDocument/2006/relationships/slide" Target="/ppt/slides/slide7.xml" Id="Rc278845d63424b05" /><Relationship Type="http://schemas.openxmlformats.org/officeDocument/2006/relationships/slide" Target="/ppt/slides/slide8.xml" Id="Rc57925ffc01d4203" /><Relationship Type="http://schemas.openxmlformats.org/officeDocument/2006/relationships/slide" Target="/ppt/slides/slide9.xml" Id="Raab2e55495854c13" /><Relationship Type="http://schemas.openxmlformats.org/officeDocument/2006/relationships/slide" Target="/ppt/slides/slide10.xml" Id="R9be7fc8cb88841e0" /><Relationship Type="http://schemas.openxmlformats.org/officeDocument/2006/relationships/slide" Target="/ppt/slides/slide11.xml" Id="R9b0db0d9be644b86" /><Relationship Type="http://schemas.openxmlformats.org/officeDocument/2006/relationships/slide" Target="/ppt/slides/slide12.xml" Id="Rbe25ac11fc9f4d59" /><Relationship Type="http://schemas.openxmlformats.org/officeDocument/2006/relationships/slide" Target="/ppt/slides/slide13.xml" Id="R947ef5716ed14464" /><Relationship Type="http://schemas.openxmlformats.org/officeDocument/2006/relationships/slide" Target="/ppt/slides/slide14.xml" Id="R17e8c597296949c0" /><Relationship Type="http://schemas.openxmlformats.org/officeDocument/2006/relationships/slide" Target="/ppt/slides/slide15.xml" Id="R6f9af528968c418d" /><Relationship Type="http://schemas.openxmlformats.org/officeDocument/2006/relationships/slide" Target="/ppt/slides/slide16.xml" Id="Rbfe2ae168bd44fab" /><Relationship Type="http://schemas.openxmlformats.org/officeDocument/2006/relationships/slide" Target="/ppt/slides/slide17.xml" Id="Rc2c5028232984bea" /><Relationship Type="http://schemas.openxmlformats.org/officeDocument/2006/relationships/slide" Target="/ppt/slides/slide18.xml" Id="Re09126b57ba34683" /><Relationship Type="http://schemas.openxmlformats.org/officeDocument/2006/relationships/slide" Target="/ppt/slides/slide19.xml" Id="Rf28f1a91fe2f4e5f" /><Relationship Type="http://schemas.openxmlformats.org/officeDocument/2006/relationships/slide" Target="/ppt/slides/slide20.xml" Id="Re5e4af2a88c446c9" /><Relationship Type="http://schemas.openxmlformats.org/officeDocument/2006/relationships/slide" Target="/ppt/slides/slide21.xml" Id="R56b60a68aad949a4" /><Relationship Type="http://schemas.openxmlformats.org/officeDocument/2006/relationships/slide" Target="/ppt/slides/slide22.xml" Id="R1399c9ddf0a940ad" /><Relationship Type="http://schemas.openxmlformats.org/officeDocument/2006/relationships/slide" Target="/ppt/slides/slide23.xml" Id="R394ed8a749534b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d0b620fc4a40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46804de30248c3" /><Relationship Type="http://schemas.openxmlformats.org/officeDocument/2006/relationships/notesMaster" Target="/ppt/notesMasters/notesMaster1.xml" Id="Rb7e037453a9d46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c080deacea4eef" /><Relationship Type="http://schemas.openxmlformats.org/officeDocument/2006/relationships/notesMaster" Target="/ppt/notesMasters/notesMaster1.xml" Id="R85e1bf27e20449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f164508f194b44" /><Relationship Type="http://schemas.openxmlformats.org/officeDocument/2006/relationships/notesMaster" Target="/ppt/notesMasters/notesMaster1.xml" Id="R2635d7084d8644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3d42a1b69e547f4" /><Relationship Type="http://schemas.openxmlformats.org/officeDocument/2006/relationships/notesMaster" Target="/ppt/notesMasters/notesMaster1.xml" Id="Rc2a6002bf87a4b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870469a2994896" /><Relationship Type="http://schemas.openxmlformats.org/officeDocument/2006/relationships/notesMaster" Target="/ppt/notesMasters/notesMaster1.xml" Id="Rd52d219fe10e47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b451cd3ccd48f5" /><Relationship Type="http://schemas.openxmlformats.org/officeDocument/2006/relationships/notesMaster" Target="/ppt/notesMasters/notesMaster1.xml" Id="R35af331ab3384e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df6dc8096c47a7" /><Relationship Type="http://schemas.openxmlformats.org/officeDocument/2006/relationships/notesMaster" Target="/ppt/notesMasters/notesMaster1.xml" Id="R102632eb928246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bbd1b6b4ef4317" /><Relationship Type="http://schemas.openxmlformats.org/officeDocument/2006/relationships/notesMaster" Target="/ppt/notesMasters/notesMaster1.xml" Id="R062b95ce4f7741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624a3a83ad8461d" /><Relationship Type="http://schemas.openxmlformats.org/officeDocument/2006/relationships/notesMaster" Target="/ppt/notesMasters/notesMaster1.xml" Id="Rbd785d09cdf04d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da590adf4894251" /><Relationship Type="http://schemas.openxmlformats.org/officeDocument/2006/relationships/notesMaster" Target="/ppt/notesMasters/notesMaster1.xml" Id="R147283efb47147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91b9fbe11544c3" /><Relationship Type="http://schemas.openxmlformats.org/officeDocument/2006/relationships/notesMaster" Target="/ppt/notesMasters/notesMaster1.xml" Id="Red2fbf32b298489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b0f9f1c25a34663" /><Relationship Type="http://schemas.openxmlformats.org/officeDocument/2006/relationships/notesMaster" Target="/ppt/notesMasters/notesMaster1.xml" Id="Rf9a5909755f3499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9843ddc7ce4d49" /><Relationship Type="http://schemas.openxmlformats.org/officeDocument/2006/relationships/notesMaster" Target="/ppt/notesMasters/notesMaster1.xml" Id="Rc1a3a652e607490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d80ea321d8c4774" /><Relationship Type="http://schemas.openxmlformats.org/officeDocument/2006/relationships/notesMaster" Target="/ppt/notesMasters/notesMaster1.xml" Id="Rba00213be928428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1318ae724534a85" /><Relationship Type="http://schemas.openxmlformats.org/officeDocument/2006/relationships/notesMaster" Target="/ppt/notesMasters/notesMaster1.xml" Id="R679007fed5f846d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827b000edda4000" /><Relationship Type="http://schemas.openxmlformats.org/officeDocument/2006/relationships/notesMaster" Target="/ppt/notesMasters/notesMaster1.xml" Id="R107b91865b9c40a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82e7b38c742410c" /><Relationship Type="http://schemas.openxmlformats.org/officeDocument/2006/relationships/notesMaster" Target="/ppt/notesMasters/notesMaster1.xml" Id="R8d07c5964f57499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6da57992cba40a1" /><Relationship Type="http://schemas.openxmlformats.org/officeDocument/2006/relationships/notesMaster" Target="/ppt/notesMasters/notesMaster1.xml" Id="R1a1830ecfb0240f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5ea1e88011d4a0c" /><Relationship Type="http://schemas.openxmlformats.org/officeDocument/2006/relationships/notesMaster" Target="/ppt/notesMasters/notesMaster1.xml" Id="Rfafdd0b9cea44fa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6bf7c27ebd24380" /><Relationship Type="http://schemas.openxmlformats.org/officeDocument/2006/relationships/notesMaster" Target="/ppt/notesMasters/notesMaster1.xml" Id="R3c8f45cbc8c44a7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7c56f6bb37f4ea6" /><Relationship Type="http://schemas.openxmlformats.org/officeDocument/2006/relationships/notesMaster" Target="/ppt/notesMasters/notesMaster1.xml" Id="R4ef6b56a71f84e4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675ceecc31c449e" /><Relationship Type="http://schemas.openxmlformats.org/officeDocument/2006/relationships/notesMaster" Target="/ppt/notesMasters/notesMaster1.xml" Id="R1f9a9ec737d544d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f4e22191d3b48d6" /><Relationship Type="http://schemas.openxmlformats.org/officeDocument/2006/relationships/notesMaster" Target="/ppt/notesMasters/notesMaster1.xml" Id="R552e5813fa1d47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bb9ce6eb8a4b62" /><Relationship Type="http://schemas.openxmlformats.org/officeDocument/2006/relationships/image" Target="/ppt/media/image.png" Id="R138bf1e3f80d4fff" /><Relationship Type="http://schemas.openxmlformats.org/officeDocument/2006/relationships/image" Target="/ppt/media/image2.png" Id="Rabe867b081344f79" /><Relationship Type="http://schemas.openxmlformats.org/officeDocument/2006/relationships/image" Target="/ppt/media/image.jpeg" Id="R4dacfcb790ae439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cc87ebea3d42e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38bf1e3f80d4ff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be867b081344f7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cfcb790ae439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1de8272eb54087" /><Relationship Type="http://schemas.openxmlformats.org/officeDocument/2006/relationships/slideLayout" Target="/ppt/slideLayouts/slideLayout1.xml" Id="Rb800821d74c34fca" /><Relationship Type="http://schemas.openxmlformats.org/officeDocument/2006/relationships/slideLayout" Target="/ppt/slideLayouts/slideLayout2.xml" Id="Re22b2ba984cc48a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00821d74c34fca"/>
    <p:sldLayoutId xmlns:r="http://schemas.openxmlformats.org/officeDocument/2006/relationships" id="2147483650" r:id="Re22b2ba984cc48a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6adaceb1a0410f" /><Relationship Type="http://schemas.openxmlformats.org/officeDocument/2006/relationships/notesSlide" Target="/ppt/notesSlides/notesSlide1.xml" Id="R2705aa09073646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911dbff1ba46a6" /><Relationship Type="http://schemas.openxmlformats.org/officeDocument/2006/relationships/notesSlide" Target="/ppt/notesSlides/notesSlide2.xml" Id="Raafc51d05d7d45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5d18ffa5bc4e82" /><Relationship Type="http://schemas.openxmlformats.org/officeDocument/2006/relationships/notesSlide" Target="/ppt/notesSlides/notesSlide3.xml" Id="Rfcc2401544e04b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cb8a17ae914a6d" /><Relationship Type="http://schemas.openxmlformats.org/officeDocument/2006/relationships/notesSlide" Target="/ppt/notesSlides/notesSlide4.xml" Id="Rfcb69497269e40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18d9a90b70498b" /><Relationship Type="http://schemas.openxmlformats.org/officeDocument/2006/relationships/notesSlide" Target="/ppt/notesSlides/notesSlide5.xml" Id="Rc703e02b699c4b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4daf81c9414b9d" /><Relationship Type="http://schemas.openxmlformats.org/officeDocument/2006/relationships/notesSlide" Target="/ppt/notesSlides/notesSlide6.xml" Id="Rd92e1a4470e44f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6c4ef2f4984a50" /><Relationship Type="http://schemas.openxmlformats.org/officeDocument/2006/relationships/notesSlide" Target="/ppt/notesSlides/notesSlide7.xml" Id="Rbdec26e89b7645a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282cfcef754136" /><Relationship Type="http://schemas.openxmlformats.org/officeDocument/2006/relationships/notesSlide" Target="/ppt/notesSlides/notesSlide8.xml" Id="R5d7086ba1ba14e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8da64a48b2410a" /><Relationship Type="http://schemas.openxmlformats.org/officeDocument/2006/relationships/notesSlide" Target="/ppt/notesSlides/notesSlide9.xml" Id="R2a51fe04926941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1925b8f9bf42d6" /><Relationship Type="http://schemas.openxmlformats.org/officeDocument/2006/relationships/notesSlide" Target="/ppt/notesSlides/notesSlide10.xml" Id="R0730783aab6947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36d0923f0d4219" /><Relationship Type="http://schemas.openxmlformats.org/officeDocument/2006/relationships/notesSlide" Target="/ppt/notesSlides/notesSlide11.xml" Id="R2ecf81d2456d433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ce24541d194082" /><Relationship Type="http://schemas.openxmlformats.org/officeDocument/2006/relationships/notesSlide" Target="/ppt/notesSlides/notesSlide12.xml" Id="Rc853bceb8a194f2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f2c60e742346ef" /><Relationship Type="http://schemas.openxmlformats.org/officeDocument/2006/relationships/notesSlide" Target="/ppt/notesSlides/notesSlide13.xml" Id="R51e6a188be644b9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dd276910f4417f" /><Relationship Type="http://schemas.openxmlformats.org/officeDocument/2006/relationships/notesSlide" Target="/ppt/notesSlides/notesSlide14.xml" Id="R47a26ca76d48498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062bf5229b4df9" /><Relationship Type="http://schemas.openxmlformats.org/officeDocument/2006/relationships/notesSlide" Target="/ppt/notesSlides/notesSlide15.xml" Id="Ra3bc346b263940b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43ae5d80704bc1" /><Relationship Type="http://schemas.openxmlformats.org/officeDocument/2006/relationships/notesSlide" Target="/ppt/notesSlides/notesSlide16.xml" Id="R7f6a92a1bd9b4ee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9300bb22224ebf" /><Relationship Type="http://schemas.openxmlformats.org/officeDocument/2006/relationships/notesSlide" Target="/ppt/notesSlides/notesSlide17.xml" Id="R6cfbf6452eec41a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7d97894b4741e6" /><Relationship Type="http://schemas.openxmlformats.org/officeDocument/2006/relationships/notesSlide" Target="/ppt/notesSlides/notesSlide18.xml" Id="Rba2978599126457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fee8df58704fe3" /><Relationship Type="http://schemas.openxmlformats.org/officeDocument/2006/relationships/notesSlide" Target="/ppt/notesSlides/notesSlide19.xml" Id="Rfdf879cfc899442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593dc1a06f42f0" /><Relationship Type="http://schemas.openxmlformats.org/officeDocument/2006/relationships/notesSlide" Target="/ppt/notesSlides/notesSlide20.xml" Id="R6ccaa8a451af45e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e636f89465401b" /><Relationship Type="http://schemas.openxmlformats.org/officeDocument/2006/relationships/notesSlide" Target="/ppt/notesSlides/notesSlide21.xml" Id="Rfa244e635c09472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bf89685a8a4ff8" /><Relationship Type="http://schemas.openxmlformats.org/officeDocument/2006/relationships/notesSlide" Target="/ppt/notesSlides/notesSlide22.xml" Id="R161c0380e6b64a3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46446ec8e0413d" /><Relationship Type="http://schemas.openxmlformats.org/officeDocument/2006/relationships/notesSlide" Target="/ppt/notesSlides/notesSlide23.xml" Id="R8d573842e6464f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  |  Job 16:1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Job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16:2  |  Job 16:2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這樣的話我聽了許多； 你們安慰人，反叫人愁煩。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heard many such things: miserable comforters are ye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16:3  |  Job 16:3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虛空的言語有窮盡嗎？ 有甚麼話惹動你回答呢？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vain words have an end? or what emboldeneth thee that thou answerest?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16:4  |  Job 16:4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我也能說你們那樣的話； 你們若處在我的境遇， 我也會聯絡言語攻擊你們， 又能向你們搖頭。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also could speak as ye do: if your soul were in my soul’s stead, I could heap up words against you, and shake mine head at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16:5  |  Job 16:5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但我必用口堅固你們， 用嘴消解[你們的憂愁]。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would strengthen you with my mouth, and the moving of my lips should asswage your grief.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16:6  |  Job 16:6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我雖說話，憂愁仍不得消解； 我雖停住不說，憂愁就離開我嗎？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I speak, my grief is not asswaged: and though I forbear, what am I eased?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16:7  |  Job 16:7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但現在神使我困倦， 使親友遠離我，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he hath made me weary: thou hast made desolate all my company.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16:8  |  Job 16:8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又抓住我，作見證[攻擊我]； 我身體的枯瘦也當面見證我的不是。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hast filled me with wrinkles, which is a witness against me: and my leanness rising up in me beareth witness to my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16:9  |  Job 16:9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主發怒撕裂我，逼迫我， 向我切齒； 我的敵人怒目看我。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teareth me in his wrath, who hateth me: he gnasheth upon me with his teeth; mine enemy sharpeneth his eyes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16:10  |  Job 16:10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他們向我開口， 打我的臉羞辱我， 聚會攻擊我。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gaped upon me with their mouth; they have smitten me upon the cheek reproachfully; they have gathered themselves together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16:11  |  Job 16:11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神把我交給不敬虔的人， 把我扔到惡人的手中。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hath delivered me to the ungodly, and turned me over into the hands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16:12  |  Job 16:12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我素來安逸，他折斷我， 掐住我的頸項，把我摔碎， 又立我為他的箭靶子。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at ease, but he hath broken me asunder: he hath also taken me by my neck, and shaken me to pieces, and set me up for his mark.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16:13  |  Job 16:13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他的弓箭手四面圍繞我； 他破裂我的肺腑，並不留情， 把我的膽傾倒在地上，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archers compass me round about, he cleaveth my reins asunder, and doth not spare; he poureth out my gall upon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16:14  |  Job 16:14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將我破裂又破裂， 如同勇士向我直闖。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breaketh me with breach upon breach, he runneth upon me like a giant.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16:15  |  Job 16:15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我縫麻布在我皮膚上， 把我的角放在塵土中。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sewed sackcloth upon my skin, and defiled my horn in the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16:16  |  Job 16:16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我的臉因哭泣發紫， 在我的眼皮上有死蔭。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face is foul with weeping, and on my eyelids is the shadow of death;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16:17  |  Job 16:17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我的手中卻無強暴； 我的祈禱也是清潔。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for any injustice in mine hands: also my prayer is pure.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16:18  |  Job 16:18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地啊，不要遮蓋我的血！ 不要[阻擋]我的哀求！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earth, cover not thou my blood, and let my cry have no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16:19  |  Job 16:19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現今，在天有我的見證， 在上有我的中保。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now, behold, my witness is in heaven, and my record is on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16:20  |  Job 16:20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我的朋友譏誚我， 我卻向神眼淚汪汪。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friends scorn me: but mine eye poureth out tears unto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16:21  |  Job 16:21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願人得與神辯白， 如同人與朋友辯白一樣；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that one might plead for a man with God, as a man pleadeth for his neighbour!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16:22  |  Job 16:22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因為再過幾年， 我必走那往而不返之路。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a few years are come, then I shall go the way whence I shall not return.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2026-08-30T04:23:47.6570000Z</dcterms:created>
  <dcterms:modified xsi:type="dcterms:W3CDTF">2026-08-30T04:23:47.6580000Z</dcterms:modified>
</coreProperties>
</file>