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b51b4a98af4c27" /><Relationship Type="http://schemas.openxmlformats.org/officeDocument/2006/relationships/extended-properties" Target="/docProps/app.xml" Id="Rb1bf8cc6b01e4e5c" /><Relationship Type="http://schemas.openxmlformats.org/officeDocument/2006/relationships/officeDocument" Target="/ppt/presentation.xml" Id="R2dfde06f05e145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e2e35145214dff"/>
  </p:sldMasterIdLst>
  <p:notesMasterIdLst>
    <p:notesMasterId xmlns:r="http://schemas.openxmlformats.org/officeDocument/2006/relationships" r:id="Rc733dc6054e940e2"/>
  </p:notesMasterIdLst>
  <p:sldIdLst>
    <p:sldId xmlns:r="http://schemas.openxmlformats.org/officeDocument/2006/relationships" id="256" r:id="R2007c31c084d4ab8"/>
    <p:sldId xmlns:r="http://schemas.openxmlformats.org/officeDocument/2006/relationships" id="257" r:id="R84b9dac9f47547ee"/>
    <p:sldId xmlns:r="http://schemas.openxmlformats.org/officeDocument/2006/relationships" id="258" r:id="R42e8896520194c59"/>
    <p:sldId xmlns:r="http://schemas.openxmlformats.org/officeDocument/2006/relationships" id="259" r:id="R467ad4d338d148b1"/>
    <p:sldId xmlns:r="http://schemas.openxmlformats.org/officeDocument/2006/relationships" id="260" r:id="Rf9fc20c44d9e4066"/>
    <p:sldId xmlns:r="http://schemas.openxmlformats.org/officeDocument/2006/relationships" id="261" r:id="R6353aa066d7b42e2"/>
    <p:sldId xmlns:r="http://schemas.openxmlformats.org/officeDocument/2006/relationships" id="262" r:id="R9cd19792d59c4688"/>
    <p:sldId xmlns:r="http://schemas.openxmlformats.org/officeDocument/2006/relationships" id="263" r:id="Rc09900d6941d4c5d"/>
    <p:sldId xmlns:r="http://schemas.openxmlformats.org/officeDocument/2006/relationships" id="264" r:id="R3767a92bb81d47d8"/>
    <p:sldId xmlns:r="http://schemas.openxmlformats.org/officeDocument/2006/relationships" id="265" r:id="Rdc6840af5bcd497b"/>
    <p:sldId xmlns:r="http://schemas.openxmlformats.org/officeDocument/2006/relationships" id="266" r:id="R6271ae49c4904e77"/>
    <p:sldId xmlns:r="http://schemas.openxmlformats.org/officeDocument/2006/relationships" id="267" r:id="Rc68d2a061bc34283"/>
    <p:sldId xmlns:r="http://schemas.openxmlformats.org/officeDocument/2006/relationships" id="268" r:id="Rac360614db6b4778"/>
    <p:sldId xmlns:r="http://schemas.openxmlformats.org/officeDocument/2006/relationships" id="269" r:id="R15d9ae589f9044b5"/>
    <p:sldId xmlns:r="http://schemas.openxmlformats.org/officeDocument/2006/relationships" id="270" r:id="R50f8e097a7b34753"/>
    <p:sldId xmlns:r="http://schemas.openxmlformats.org/officeDocument/2006/relationships" id="271" r:id="R640202d0c93a4629"/>
    <p:sldId xmlns:r="http://schemas.openxmlformats.org/officeDocument/2006/relationships" id="272" r:id="R9b139dad97f44041"/>
    <p:sldId xmlns:r="http://schemas.openxmlformats.org/officeDocument/2006/relationships" id="273" r:id="Rda935a17b67448aa"/>
    <p:sldId xmlns:r="http://schemas.openxmlformats.org/officeDocument/2006/relationships" id="274" r:id="Rcb25a4b6485346ba"/>
    <p:sldId xmlns:r="http://schemas.openxmlformats.org/officeDocument/2006/relationships" id="275" r:id="Rdf299d4653114bc2"/>
    <p:sldId xmlns:r="http://schemas.openxmlformats.org/officeDocument/2006/relationships" id="276" r:id="R4f34096fa8f24abd"/>
    <p:sldId xmlns:r="http://schemas.openxmlformats.org/officeDocument/2006/relationships" id="277" r:id="R389fd55288504982"/>
    <p:sldId xmlns:r="http://schemas.openxmlformats.org/officeDocument/2006/relationships" id="278" r:id="Read75a87a7b8434d"/>
    <p:sldId xmlns:r="http://schemas.openxmlformats.org/officeDocument/2006/relationships" id="279" r:id="Ra03acbe0f6bc430a"/>
    <p:sldId xmlns:r="http://schemas.openxmlformats.org/officeDocument/2006/relationships" id="280" r:id="Rd6e6851b9eef4520"/>
    <p:sldId xmlns:r="http://schemas.openxmlformats.org/officeDocument/2006/relationships" id="281" r:id="Rcb1b2056a5af499b"/>
    <p:sldId xmlns:r="http://schemas.openxmlformats.org/officeDocument/2006/relationships" id="282" r:id="R0bb4ef36017d4811"/>
    <p:sldId xmlns:r="http://schemas.openxmlformats.org/officeDocument/2006/relationships" id="283" r:id="Rbae18e37f60f4464"/>
    <p:sldId xmlns:r="http://schemas.openxmlformats.org/officeDocument/2006/relationships" id="284" r:id="R60e8cbb0295b424f"/>
    <p:sldId xmlns:r="http://schemas.openxmlformats.org/officeDocument/2006/relationships" id="285" r:id="Rae808cfcb7c24093"/>
    <p:sldId xmlns:r="http://schemas.openxmlformats.org/officeDocument/2006/relationships" id="286" r:id="R681e9bfe28c9464a"/>
    <p:sldId xmlns:r="http://schemas.openxmlformats.org/officeDocument/2006/relationships" id="287" r:id="R919fe6e18f2a407b"/>
    <p:sldId xmlns:r="http://schemas.openxmlformats.org/officeDocument/2006/relationships" id="288" r:id="Rb73db2c0319a4263"/>
    <p:sldId xmlns:r="http://schemas.openxmlformats.org/officeDocument/2006/relationships" id="289" r:id="R180de152f78b440e"/>
    <p:sldId xmlns:r="http://schemas.openxmlformats.org/officeDocument/2006/relationships" id="290" r:id="R94e2e14d79104e46"/>
    <p:sldId xmlns:r="http://schemas.openxmlformats.org/officeDocument/2006/relationships" id="291" r:id="Reeb8b6e40fef4859"/>
    <p:sldId xmlns:r="http://schemas.openxmlformats.org/officeDocument/2006/relationships" id="292" r:id="R418f59d7d8b64a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aee8cb83fb4b7f" /><Relationship Type="http://schemas.openxmlformats.org/officeDocument/2006/relationships/slideMaster" Target="/ppt/slideMasters/slideMaster1.xml" Id="R6ae2e35145214dff" /><Relationship Type="http://schemas.openxmlformats.org/officeDocument/2006/relationships/notesMaster" Target="/ppt/notesMasters/notesMaster1.xml" Id="Rc733dc6054e940e2" /><Relationship Type="http://schemas.openxmlformats.org/officeDocument/2006/relationships/presProps" Target="/ppt/presProps.xml" Id="Rb6ad3fa8f4ce4034" /><Relationship Type="http://schemas.openxmlformats.org/officeDocument/2006/relationships/tableStyles" Target="/ppt/tableStyles.xml" Id="R27c2a18b414f414d" /><Relationship Type="http://schemas.openxmlformats.org/officeDocument/2006/relationships/slide" Target="/ppt/slides/slide1.xml" Id="R2007c31c084d4ab8" /><Relationship Type="http://schemas.openxmlformats.org/officeDocument/2006/relationships/slide" Target="/ppt/slides/slide2.xml" Id="R84b9dac9f47547ee" /><Relationship Type="http://schemas.openxmlformats.org/officeDocument/2006/relationships/slide" Target="/ppt/slides/slide3.xml" Id="R42e8896520194c59" /><Relationship Type="http://schemas.openxmlformats.org/officeDocument/2006/relationships/slide" Target="/ppt/slides/slide4.xml" Id="R467ad4d338d148b1" /><Relationship Type="http://schemas.openxmlformats.org/officeDocument/2006/relationships/slide" Target="/ppt/slides/slide5.xml" Id="Rf9fc20c44d9e4066" /><Relationship Type="http://schemas.openxmlformats.org/officeDocument/2006/relationships/slide" Target="/ppt/slides/slide6.xml" Id="R6353aa066d7b42e2" /><Relationship Type="http://schemas.openxmlformats.org/officeDocument/2006/relationships/slide" Target="/ppt/slides/slide7.xml" Id="R9cd19792d59c4688" /><Relationship Type="http://schemas.openxmlformats.org/officeDocument/2006/relationships/slide" Target="/ppt/slides/slide8.xml" Id="Rc09900d6941d4c5d" /><Relationship Type="http://schemas.openxmlformats.org/officeDocument/2006/relationships/slide" Target="/ppt/slides/slide9.xml" Id="R3767a92bb81d47d8" /><Relationship Type="http://schemas.openxmlformats.org/officeDocument/2006/relationships/slide" Target="/ppt/slides/slide10.xml" Id="Rdc6840af5bcd497b" /><Relationship Type="http://schemas.openxmlformats.org/officeDocument/2006/relationships/slide" Target="/ppt/slides/slide11.xml" Id="R6271ae49c4904e77" /><Relationship Type="http://schemas.openxmlformats.org/officeDocument/2006/relationships/slide" Target="/ppt/slides/slide12.xml" Id="Rc68d2a061bc34283" /><Relationship Type="http://schemas.openxmlformats.org/officeDocument/2006/relationships/slide" Target="/ppt/slides/slide13.xml" Id="Rac360614db6b4778" /><Relationship Type="http://schemas.openxmlformats.org/officeDocument/2006/relationships/slide" Target="/ppt/slides/slide14.xml" Id="R15d9ae589f9044b5" /><Relationship Type="http://schemas.openxmlformats.org/officeDocument/2006/relationships/slide" Target="/ppt/slides/slide15.xml" Id="R50f8e097a7b34753" /><Relationship Type="http://schemas.openxmlformats.org/officeDocument/2006/relationships/slide" Target="/ppt/slides/slide16.xml" Id="R640202d0c93a4629" /><Relationship Type="http://schemas.openxmlformats.org/officeDocument/2006/relationships/slide" Target="/ppt/slides/slide17.xml" Id="R9b139dad97f44041" /><Relationship Type="http://schemas.openxmlformats.org/officeDocument/2006/relationships/slide" Target="/ppt/slides/slide18.xml" Id="Rda935a17b67448aa" /><Relationship Type="http://schemas.openxmlformats.org/officeDocument/2006/relationships/slide" Target="/ppt/slides/slide19.xml" Id="Rcb25a4b6485346ba" /><Relationship Type="http://schemas.openxmlformats.org/officeDocument/2006/relationships/slide" Target="/ppt/slides/slide20.xml" Id="Rdf299d4653114bc2" /><Relationship Type="http://schemas.openxmlformats.org/officeDocument/2006/relationships/slide" Target="/ppt/slides/slide21.xml" Id="R4f34096fa8f24abd" /><Relationship Type="http://schemas.openxmlformats.org/officeDocument/2006/relationships/slide" Target="/ppt/slides/slide22.xml" Id="R389fd55288504982" /><Relationship Type="http://schemas.openxmlformats.org/officeDocument/2006/relationships/slide" Target="/ppt/slides/slide23.xml" Id="Read75a87a7b8434d" /><Relationship Type="http://schemas.openxmlformats.org/officeDocument/2006/relationships/slide" Target="/ppt/slides/slide24.xml" Id="Ra03acbe0f6bc430a" /><Relationship Type="http://schemas.openxmlformats.org/officeDocument/2006/relationships/slide" Target="/ppt/slides/slide25.xml" Id="Rd6e6851b9eef4520" /><Relationship Type="http://schemas.openxmlformats.org/officeDocument/2006/relationships/slide" Target="/ppt/slides/slide26.xml" Id="Rcb1b2056a5af499b" /><Relationship Type="http://schemas.openxmlformats.org/officeDocument/2006/relationships/slide" Target="/ppt/slides/slide27.xml" Id="R0bb4ef36017d4811" /><Relationship Type="http://schemas.openxmlformats.org/officeDocument/2006/relationships/slide" Target="/ppt/slides/slide28.xml" Id="Rbae18e37f60f4464" /><Relationship Type="http://schemas.openxmlformats.org/officeDocument/2006/relationships/slide" Target="/ppt/slides/slide29.xml" Id="R60e8cbb0295b424f" /><Relationship Type="http://schemas.openxmlformats.org/officeDocument/2006/relationships/slide" Target="/ppt/slides/slide30.xml" Id="Rae808cfcb7c24093" /><Relationship Type="http://schemas.openxmlformats.org/officeDocument/2006/relationships/slide" Target="/ppt/slides/slide31.xml" Id="R681e9bfe28c9464a" /><Relationship Type="http://schemas.openxmlformats.org/officeDocument/2006/relationships/slide" Target="/ppt/slides/slide32.xml" Id="R919fe6e18f2a407b" /><Relationship Type="http://schemas.openxmlformats.org/officeDocument/2006/relationships/slide" Target="/ppt/slides/slide33.xml" Id="Rb73db2c0319a4263" /><Relationship Type="http://schemas.openxmlformats.org/officeDocument/2006/relationships/slide" Target="/ppt/slides/slide34.xml" Id="R180de152f78b440e" /><Relationship Type="http://schemas.openxmlformats.org/officeDocument/2006/relationships/slide" Target="/ppt/slides/slide35.xml" Id="R94e2e14d79104e46" /><Relationship Type="http://schemas.openxmlformats.org/officeDocument/2006/relationships/slide" Target="/ppt/slides/slide36.xml" Id="Reeb8b6e40fef4859" /><Relationship Type="http://schemas.openxmlformats.org/officeDocument/2006/relationships/slide" Target="/ppt/slides/slide37.xml" Id="R418f59d7d8b64a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42bdf1ed7541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712f6a8ce64cb6" /><Relationship Type="http://schemas.openxmlformats.org/officeDocument/2006/relationships/notesMaster" Target="/ppt/notesMasters/notesMaster1.xml" Id="R862606e2fdea48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74ed3e591b48fc" /><Relationship Type="http://schemas.openxmlformats.org/officeDocument/2006/relationships/notesMaster" Target="/ppt/notesMasters/notesMaster1.xml" Id="Rbc93b58cc57541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cf201d04164b24" /><Relationship Type="http://schemas.openxmlformats.org/officeDocument/2006/relationships/notesMaster" Target="/ppt/notesMasters/notesMaster1.xml" Id="Rce52524d18d04d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223beb065c4592" /><Relationship Type="http://schemas.openxmlformats.org/officeDocument/2006/relationships/notesMaster" Target="/ppt/notesMasters/notesMaster1.xml" Id="R7b64fd05ba1a4f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ca4acdd10e4eec" /><Relationship Type="http://schemas.openxmlformats.org/officeDocument/2006/relationships/notesMaster" Target="/ppt/notesMasters/notesMaster1.xml" Id="R1a46781d7e9649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f94b23481145c9" /><Relationship Type="http://schemas.openxmlformats.org/officeDocument/2006/relationships/notesMaster" Target="/ppt/notesMasters/notesMaster1.xml" Id="Rb1aa4bb8e02649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3541d5c45f4ba7" /><Relationship Type="http://schemas.openxmlformats.org/officeDocument/2006/relationships/notesMaster" Target="/ppt/notesMasters/notesMaster1.xml" Id="R9e3f75ef680741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66c229acff46e1" /><Relationship Type="http://schemas.openxmlformats.org/officeDocument/2006/relationships/notesMaster" Target="/ppt/notesMasters/notesMaster1.xml" Id="R02ba1e08336845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c58cb30e82c4abb" /><Relationship Type="http://schemas.openxmlformats.org/officeDocument/2006/relationships/notesMaster" Target="/ppt/notesMasters/notesMaster1.xml" Id="Ra6c27bc28e884f4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d4bdbcfe7447fa" /><Relationship Type="http://schemas.openxmlformats.org/officeDocument/2006/relationships/notesMaster" Target="/ppt/notesMasters/notesMaster1.xml" Id="R73fa988d177b4e9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dc569384d8645da" /><Relationship Type="http://schemas.openxmlformats.org/officeDocument/2006/relationships/notesMaster" Target="/ppt/notesMasters/notesMaster1.xml" Id="Red9d76c1fe8e490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e485ba80aae4ee3" /><Relationship Type="http://schemas.openxmlformats.org/officeDocument/2006/relationships/notesMaster" Target="/ppt/notesMasters/notesMaster1.xml" Id="Rdff67c58deb9418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d3dd56411a4e7f" /><Relationship Type="http://schemas.openxmlformats.org/officeDocument/2006/relationships/notesMaster" Target="/ppt/notesMasters/notesMaster1.xml" Id="R2c1a963f57eb4e2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9a4d8051a974772" /><Relationship Type="http://schemas.openxmlformats.org/officeDocument/2006/relationships/notesMaster" Target="/ppt/notesMasters/notesMaster1.xml" Id="R8180a8ac9eee40d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22de79e17784b8e" /><Relationship Type="http://schemas.openxmlformats.org/officeDocument/2006/relationships/notesMaster" Target="/ppt/notesMasters/notesMaster1.xml" Id="R324dddacf2b3406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7e7240abaa44fce" /><Relationship Type="http://schemas.openxmlformats.org/officeDocument/2006/relationships/notesMaster" Target="/ppt/notesMasters/notesMaster1.xml" Id="Rac5dfd0f7f6e435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58f6876cb3c4ec4" /><Relationship Type="http://schemas.openxmlformats.org/officeDocument/2006/relationships/notesMaster" Target="/ppt/notesMasters/notesMaster1.xml" Id="R7df96c7bce32494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d2affa4b5d5418b" /><Relationship Type="http://schemas.openxmlformats.org/officeDocument/2006/relationships/notesMaster" Target="/ppt/notesMasters/notesMaster1.xml" Id="R64f7dc8e7f07400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5ce1c76932f4d35" /><Relationship Type="http://schemas.openxmlformats.org/officeDocument/2006/relationships/notesMaster" Target="/ppt/notesMasters/notesMaster1.xml" Id="Rad63fbf974ba4c0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94aa6db0f7e4a60" /><Relationship Type="http://schemas.openxmlformats.org/officeDocument/2006/relationships/notesMaster" Target="/ppt/notesMasters/notesMaster1.xml" Id="R0940290adce0449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0ac356b9bf34f94" /><Relationship Type="http://schemas.openxmlformats.org/officeDocument/2006/relationships/notesMaster" Target="/ppt/notesMasters/notesMaster1.xml" Id="Rc2c8da8e080948c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e9cb399d8114dd1" /><Relationship Type="http://schemas.openxmlformats.org/officeDocument/2006/relationships/notesMaster" Target="/ppt/notesMasters/notesMaster1.xml" Id="Rf1f799e0256747e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20f404b635749f6" /><Relationship Type="http://schemas.openxmlformats.org/officeDocument/2006/relationships/notesMaster" Target="/ppt/notesMasters/notesMaster1.xml" Id="R9d1108dbaf11487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e11acdf48c9462e" /><Relationship Type="http://schemas.openxmlformats.org/officeDocument/2006/relationships/notesMaster" Target="/ppt/notesMasters/notesMaster1.xml" Id="Rcfb3ddfdeb4442f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30471c0761c4ef4" /><Relationship Type="http://schemas.openxmlformats.org/officeDocument/2006/relationships/notesMaster" Target="/ppt/notesMasters/notesMaster1.xml" Id="Raf6a02245c3246a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3550f61ab104333" /><Relationship Type="http://schemas.openxmlformats.org/officeDocument/2006/relationships/notesMaster" Target="/ppt/notesMasters/notesMaster1.xml" Id="R50878a72f7d94ff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f91df2501cf4b16" /><Relationship Type="http://schemas.openxmlformats.org/officeDocument/2006/relationships/notesMaster" Target="/ppt/notesMasters/notesMaster1.xml" Id="Rfe6cbb54f63148e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4d14b7d63d54d1d" /><Relationship Type="http://schemas.openxmlformats.org/officeDocument/2006/relationships/notesMaster" Target="/ppt/notesMasters/notesMaster1.xml" Id="R94a2c36a4be4487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a08cd9a8f354b48" /><Relationship Type="http://schemas.openxmlformats.org/officeDocument/2006/relationships/notesMaster" Target="/ppt/notesMasters/notesMaster1.xml" Id="R2b46bf56cf8842b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6fce9c617b14e15" /><Relationship Type="http://schemas.openxmlformats.org/officeDocument/2006/relationships/notesMaster" Target="/ppt/notesMasters/notesMaster1.xml" Id="R7a55082b5a8f430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9eee66b11b94468" /><Relationship Type="http://schemas.openxmlformats.org/officeDocument/2006/relationships/notesMaster" Target="/ppt/notesMasters/notesMaster1.xml" Id="R39730273c77548e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175fe090c284bdf" /><Relationship Type="http://schemas.openxmlformats.org/officeDocument/2006/relationships/notesMaster" Target="/ppt/notesMasters/notesMaster1.xml" Id="R190127a1b6d14da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00d8cbfa3264ba8" /><Relationship Type="http://schemas.openxmlformats.org/officeDocument/2006/relationships/notesMaster" Target="/ppt/notesMasters/notesMaster1.xml" Id="R11bb021169834d4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9401d9c73e548cb" /><Relationship Type="http://schemas.openxmlformats.org/officeDocument/2006/relationships/notesMaster" Target="/ppt/notesMasters/notesMaster1.xml" Id="Rbadffe0408b9470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2c273fd6c0547ec" /><Relationship Type="http://schemas.openxmlformats.org/officeDocument/2006/relationships/notesMaster" Target="/ppt/notesMasters/notesMaster1.xml" Id="R011dab6146b247f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3f84051c0a784203" /><Relationship Type="http://schemas.openxmlformats.org/officeDocument/2006/relationships/notesMaster" Target="/ppt/notesMasters/notesMaster1.xml" Id="R65f711c686264a4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14e2c44f74e64f59" /><Relationship Type="http://schemas.openxmlformats.org/officeDocument/2006/relationships/notesMaster" Target="/ppt/notesMasters/notesMaster1.xml" Id="R18568ce34da64c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2ff416acbb471e" /><Relationship Type="http://schemas.openxmlformats.org/officeDocument/2006/relationships/image" Target="/ppt/media/image.png" Id="Rf0c5a23af50541c3" /><Relationship Type="http://schemas.openxmlformats.org/officeDocument/2006/relationships/image" Target="/ppt/media/image2.png" Id="R8552a38a2f5d4da3" /><Relationship Type="http://schemas.openxmlformats.org/officeDocument/2006/relationships/image" Target="/ppt/media/image.jpeg" Id="Ra58776b8b3dd497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d32fd3c23d44a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0c5a23af50541c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552a38a2f5d4da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8776b8b3dd497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766fe070194a59" /><Relationship Type="http://schemas.openxmlformats.org/officeDocument/2006/relationships/slideLayout" Target="/ppt/slideLayouts/slideLayout1.xml" Id="R8a496a55505f4df3" /><Relationship Type="http://schemas.openxmlformats.org/officeDocument/2006/relationships/slideLayout" Target="/ppt/slideLayouts/slideLayout2.xml" Id="R2572148db24a427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496a55505f4df3"/>
    <p:sldLayoutId xmlns:r="http://schemas.openxmlformats.org/officeDocument/2006/relationships" id="2147483650" r:id="R2572148db24a427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d9ba167c61491e" /><Relationship Type="http://schemas.openxmlformats.org/officeDocument/2006/relationships/notesSlide" Target="/ppt/notesSlides/notesSlide1.xml" Id="R8f64ff9df26044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a2c807cc524b69" /><Relationship Type="http://schemas.openxmlformats.org/officeDocument/2006/relationships/notesSlide" Target="/ppt/notesSlides/notesSlide2.xml" Id="R081e9893bd4e42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a797430587405c" /><Relationship Type="http://schemas.openxmlformats.org/officeDocument/2006/relationships/notesSlide" Target="/ppt/notesSlides/notesSlide3.xml" Id="Re864ad4e532a47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4858aa8e574e01" /><Relationship Type="http://schemas.openxmlformats.org/officeDocument/2006/relationships/notesSlide" Target="/ppt/notesSlides/notesSlide4.xml" Id="R93d5b82be8b34e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a4d1c65dfa4429" /><Relationship Type="http://schemas.openxmlformats.org/officeDocument/2006/relationships/notesSlide" Target="/ppt/notesSlides/notesSlide5.xml" Id="R4b7708457bf34a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38cb60f9e34d91" /><Relationship Type="http://schemas.openxmlformats.org/officeDocument/2006/relationships/notesSlide" Target="/ppt/notesSlides/notesSlide6.xml" Id="Re9044c75399940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99d844d52d4edb" /><Relationship Type="http://schemas.openxmlformats.org/officeDocument/2006/relationships/notesSlide" Target="/ppt/notesSlides/notesSlide7.xml" Id="R6da253c214934d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886a9dc7c34c7d" /><Relationship Type="http://schemas.openxmlformats.org/officeDocument/2006/relationships/notesSlide" Target="/ppt/notesSlides/notesSlide8.xml" Id="Ree8803e63d824f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027b105c834848" /><Relationship Type="http://schemas.openxmlformats.org/officeDocument/2006/relationships/notesSlide" Target="/ppt/notesSlides/notesSlide9.xml" Id="Ra4ea1e085f5e4a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21df36d19f49c7" /><Relationship Type="http://schemas.openxmlformats.org/officeDocument/2006/relationships/notesSlide" Target="/ppt/notesSlides/notesSlide10.xml" Id="R9e4ed435583c42d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7d0a34e5a54f88" /><Relationship Type="http://schemas.openxmlformats.org/officeDocument/2006/relationships/notesSlide" Target="/ppt/notesSlides/notesSlide11.xml" Id="Rd6ffb8ce9d264d5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ef4aa2c6c147f4" /><Relationship Type="http://schemas.openxmlformats.org/officeDocument/2006/relationships/notesSlide" Target="/ppt/notesSlides/notesSlide12.xml" Id="R2f828fe4c08f478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bf2941c9bb4756" /><Relationship Type="http://schemas.openxmlformats.org/officeDocument/2006/relationships/notesSlide" Target="/ppt/notesSlides/notesSlide13.xml" Id="Rc41adf14cd83480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2c2af1a91649f5" /><Relationship Type="http://schemas.openxmlformats.org/officeDocument/2006/relationships/notesSlide" Target="/ppt/notesSlides/notesSlide14.xml" Id="R2165f60fc580472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5bdbb42d7c493b" /><Relationship Type="http://schemas.openxmlformats.org/officeDocument/2006/relationships/notesSlide" Target="/ppt/notesSlides/notesSlide15.xml" Id="R556370eed758412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78a6109ddf48f2" /><Relationship Type="http://schemas.openxmlformats.org/officeDocument/2006/relationships/notesSlide" Target="/ppt/notesSlides/notesSlide16.xml" Id="R3c853057171446e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abc0433bf24f5e" /><Relationship Type="http://schemas.openxmlformats.org/officeDocument/2006/relationships/notesSlide" Target="/ppt/notesSlides/notesSlide17.xml" Id="R15ac341a75464fe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9cb6fe9f9e40b0" /><Relationship Type="http://schemas.openxmlformats.org/officeDocument/2006/relationships/notesSlide" Target="/ppt/notesSlides/notesSlide18.xml" Id="R1334dda15be74b1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f39d39d9204274" /><Relationship Type="http://schemas.openxmlformats.org/officeDocument/2006/relationships/notesSlide" Target="/ppt/notesSlides/notesSlide19.xml" Id="Rfa1d33696648469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31c31ecb264b47" /><Relationship Type="http://schemas.openxmlformats.org/officeDocument/2006/relationships/notesSlide" Target="/ppt/notesSlides/notesSlide20.xml" Id="Rcd1860b9ed9b4ec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109734891749db" /><Relationship Type="http://schemas.openxmlformats.org/officeDocument/2006/relationships/notesSlide" Target="/ppt/notesSlides/notesSlide21.xml" Id="R5a8ce9b43c37445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2d1d24a921412a" /><Relationship Type="http://schemas.openxmlformats.org/officeDocument/2006/relationships/notesSlide" Target="/ppt/notesSlides/notesSlide22.xml" Id="R264bc505970d422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f59019877f470c" /><Relationship Type="http://schemas.openxmlformats.org/officeDocument/2006/relationships/notesSlide" Target="/ppt/notesSlides/notesSlide23.xml" Id="R0149017d4bd345f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d9a4ee0a8f42a2" /><Relationship Type="http://schemas.openxmlformats.org/officeDocument/2006/relationships/notesSlide" Target="/ppt/notesSlides/notesSlide24.xml" Id="R1828e89230e341b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9972ce27664e0f" /><Relationship Type="http://schemas.openxmlformats.org/officeDocument/2006/relationships/notesSlide" Target="/ppt/notesSlides/notesSlide25.xml" Id="R8c155f07ccdf435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2ab97cfe804eb4" /><Relationship Type="http://schemas.openxmlformats.org/officeDocument/2006/relationships/notesSlide" Target="/ppt/notesSlides/notesSlide26.xml" Id="R00c057d8519b4fc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814ebd1b454cc8" /><Relationship Type="http://schemas.openxmlformats.org/officeDocument/2006/relationships/notesSlide" Target="/ppt/notesSlides/notesSlide27.xml" Id="Rd091ca5a62df4c4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7277f46c50493f" /><Relationship Type="http://schemas.openxmlformats.org/officeDocument/2006/relationships/notesSlide" Target="/ppt/notesSlides/notesSlide28.xml" Id="Re3069e3a354e4a0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571a6eac3f4805" /><Relationship Type="http://schemas.openxmlformats.org/officeDocument/2006/relationships/notesSlide" Target="/ppt/notesSlides/notesSlide29.xml" Id="R386cb48a014949d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f6f596bb6846e5" /><Relationship Type="http://schemas.openxmlformats.org/officeDocument/2006/relationships/notesSlide" Target="/ppt/notesSlides/notesSlide30.xml" Id="Rfbf359b046e84e5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73bba67dde4ebe" /><Relationship Type="http://schemas.openxmlformats.org/officeDocument/2006/relationships/notesSlide" Target="/ppt/notesSlides/notesSlide31.xml" Id="Rc4940466a32841a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fb919df6fc47f0" /><Relationship Type="http://schemas.openxmlformats.org/officeDocument/2006/relationships/notesSlide" Target="/ppt/notesSlides/notesSlide32.xml" Id="R850a7c62ea904c9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e4592349364696" /><Relationship Type="http://schemas.openxmlformats.org/officeDocument/2006/relationships/notesSlide" Target="/ppt/notesSlides/notesSlide33.xml" Id="R9bcaaba87f494b0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fdcac1a4d248b7" /><Relationship Type="http://schemas.openxmlformats.org/officeDocument/2006/relationships/notesSlide" Target="/ppt/notesSlides/notesSlide34.xml" Id="R05d32ccb2d4140b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556eeba83042bb" /><Relationship Type="http://schemas.openxmlformats.org/officeDocument/2006/relationships/notesSlide" Target="/ppt/notesSlides/notesSlide35.xml" Id="R87140e203d914a6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1c3be52d9849fa" /><Relationship Type="http://schemas.openxmlformats.org/officeDocument/2006/relationships/notesSlide" Target="/ppt/notesSlides/notesSlide36.xml" Id="Rbacc6c921e4148d2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65e9c2b705460f" /><Relationship Type="http://schemas.openxmlformats.org/officeDocument/2006/relationships/notesSlide" Target="/ppt/notesSlides/notesSlide37.xml" Id="R09c4a00b118946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  |  Psalms 69:1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大衛的詩，交與伶長。調用百合花。 神啊，求你救我！ 因為眾水要淹沒我。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Shoshannim, A Psalm of David. Save me, O God; for the waters are come in unto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  |  Psalms 69:2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我陷在深淤泥中，沒有立腳之地； 我到了深水中，大水漫過我身。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sink in deep mire, where there is no standing: I am come into deep waters, where the floods overflow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69:3  |  Psalms 69:3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我因呼求困乏，喉嚨發乾； 我因等候神，眼睛失明。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weary of my crying: my throat is dried: mine eyes fail while I wait for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69:4  |  Psalms 69:4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無故恨我的，比我頭髮還多； 無理與我為仇、要把我剪除的，甚為強盛。 我沒有搶奪的，要叫我償還。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hate me without a cause are more than the hairs of mine head: they that would destroy me, being mine enemies wrongfully, are mighty: then I restored that which I took not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69:5  |  Psalms 69:5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神啊，我的愚昧，你原知道； 我的罪愆不能隱瞞。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God, thou knowest my foolishness; and my sins are not hid from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69:6  |  Psalms 69:6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萬軍的主－耶和華啊， 求你叫那等候你的，不要因我蒙羞！ 以色列的神啊， 求你叫那尋求你的，不要因我受辱！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them that wait on thee, O Lord GOD of hosts, be ashamed for my sake: let not those that seek thee be confounded for my sake, O God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69:7  |  Psalms 69:7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因我為你的緣故受了辱罵， 滿面羞愧。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for thy sake I have borne reproach; shame hath covered my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69:8  |  Psalms 69:8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我的弟兄看我為外路人； 我的同胞看我為外邦人。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become a stranger unto my brethren, and an alien unto my mother’s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69:9  |  Psalms 69:9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因我為你的殿心裏焦急，如同火燒， 並且辱罵你人的辱罵都落在我身上。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zeal of thine house hath eaten me up; and the reproaches of them that reproached thee are fallen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69:10  |  Psalms 69:10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我哭泣，以禁食[刻苦]我心； 這倒算為我的羞辱。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wept, and chastened my soul with fasting, that was to my reproach.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69:11  |  Psalms 69:11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我拿麻布當衣裳， 就成了他們的笑談。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made sackcloth also my garment; and I became a proverb 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69:12  |  Psalms 69:12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坐在城門口的談論我； 酒徒也以我為歌曲。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sit in the gate speak against me; and I was the song of the drunkards.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69:13  |  Psalms 69:13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但我在悅納的時候向你－耶和華祈禱。 神啊，求你按你豐盛的慈愛， 憑你拯救的誠實應允我！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as for me, my prayer is unto thee, O LORD, in an acceptable time: O God, in the multitude of thy mercy hear me, in the truth of thy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69:14  |  Psalms 69:14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求你搭救我出離淤泥， 不叫我陷在其中； 求你使我脫離那些恨我的人， 使我出離深水。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 out of the mire, and let me not sink: let me be delivered from them that hate me, and out of the deep waters.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69:15  |  Psalms 69:15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求你不容大水漫過我， 不容深淵吞滅我， 不容坑坎在我以上合口。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the waterflood overflow me, neither let the deep swallow me up, and let not the pit shut her mouth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69:16  |  Psalms 69:16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耶和華啊，求你應允我！ 因為你的慈愛本為美好； 求你按你豐盛的慈悲回轉眷顧我！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me, O LORD; for thy lovingkindness is good: turn unto me according to the multitude of thy tender mercies.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69:17  |  Psalms 69:17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不要掩面不顧你的僕人； 我是在急難之中，求你速速地應允我！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hide not thy face from thy servant; for I am in trouble: hear me speedily.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69:18  |  Psalms 69:18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求你親近我，救贖我！ 求你因我的仇敵把我贖回！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Draw nigh unto my soul, and redeem it: deliver me because of mine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69:19  |  Psalms 69:19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你知道我受的辱罵、欺凌、羞辱； 我的敵人都在你面前。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known my reproach, and my shame, and my dishonour: mine adversaries are all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69:20  |  Psalms 69:20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辱罵傷破了我的心， 我又滿了憂愁。 我指望有人體恤，卻沒有一個； 我指望有人安慰，卻找不着一個。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Reproach hath broken my heart; and I am full of heaviness: and I looked for some to take pity, but there was none; and for comforters, but I found none.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69:21  |  Psalms 69:21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他們拿苦膽給我當食物； 我渴了，他們拿醋給我喝。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gave me also gall for my meat; and in my thirst they gave me vinegar to drink.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69:22  |  Psalms 69:22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願他們的筵席在他們面前變為網羅， 在他們平安的時候變為機檻。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their table become a snare before them: and that which should have been for their welfare, let it become a trap.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69:23  |  Psalms 69:23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願他們的眼睛昏矇，不得看見； 願你使他們的腰常常戰抖。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their eyes be darkened, that they see not; and make their loins continually to shake.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69:24  |  Psalms 69:24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求你將你的惱恨倒在他們身上， 叫你的烈怒追上他們。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Pour out thine indignation upon them, and let thy wrathful anger take hold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69:25  |  Psalms 69:25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願他們的住處變為荒場； 願他們的帳棚無人居住。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their habitation be desolate; and let none dwell in their tents.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69:26  |  Psalms 69:26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因為，你所擊打的，他們就逼迫； 你所擊傷的，他們戲說他的愁苦。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persecute him whom thou hast smitten; and they talk to the grief of those whom thou hast wounded.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69:27  |  Psalms 69:27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願你在他們的罪上加罪， 不容他們在你面前稱義。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Add iniquity unto their iniquity: and let them not come into thy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69:28  |  Psalms 69:28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願他們從生命冊上被塗抹， 不得記錄在義人之中。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blotted out of the book of the living, and not be written with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69:29  |  Psalms 69:29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但我是困苦憂傷的； 神啊，願你的救恩將我安置在高處。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am poor and sorrowful: let thy salvation, O God, set me up on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69:30  |  Psalms 69:30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我要以詩歌讚美神的名， 以感謝稱他為大！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praise the name of God with a song, and will magnify him with thanksgiving.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69:31  |  Psalms 69:31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這便叫耶和華喜悅，勝似獻牛， 或是獻有角有蹄的公牛。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also shall please the LORD better than an ox or bullock that hath horns and hoofs.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69:32  |  Psalms 69:32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謙卑的人看見了就喜樂； 尋求神的人，願你們的心甦醒。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humble shall see this, and be glad: and your heart shall live that seek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69:33  |  Psalms 69:33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因為耶和華聽了窮乏人， 不藐視被囚的人。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heareth the poor, and despiseth not his prisoners.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69:34  |  Psalms 69:34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願天和地、 洋海和其中一切的動物都讚美他！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heaven and earth praise him, the seas, and every thing that moveth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69:35  |  Psalms 69:35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因為神要拯救錫安，建造猶大的城邑； 他的民要在那裏居住，得以為業。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will save Zion, and will build the cities of Judah: that they may dwell there, and have it in possession.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69:36  |  Psalms 69:36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他僕人的後裔要承受為業； 愛他名的人也要住在其中。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seed also of his servants shall inherit it: and they that love his name shall dwell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2026-08-30T04:31:32.4980000Z</dcterms:created>
  <dcterms:modified xsi:type="dcterms:W3CDTF">2026-08-30T04:31:32.4980000Z</dcterms:modified>
</coreProperties>
</file>