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6b798a90e804bb2" /><Relationship Type="http://schemas.openxmlformats.org/officeDocument/2006/relationships/extended-properties" Target="/docProps/app.xml" Id="R51741676d47b47a8" /><Relationship Type="http://schemas.openxmlformats.org/officeDocument/2006/relationships/officeDocument" Target="/ppt/presentation.xml" Id="R5f09aaabeb7145d2" /></Relationships>
</file>

<file path=ppt/presentation.xml><?xml version="1.0" encoding="utf-8"?>
<p:presentation xmlns:p="http://schemas.openxmlformats.org/presentationml/2006/main">
  <p:sldMasterIdLst>
    <p:sldMasterId xmlns:r="http://schemas.openxmlformats.org/officeDocument/2006/relationships" id="2147483648" r:id="R866296e32c4c451e"/>
  </p:sldMasterIdLst>
  <p:notesMasterIdLst>
    <p:notesMasterId xmlns:r="http://schemas.openxmlformats.org/officeDocument/2006/relationships" r:id="Reccf7c44a09949da"/>
  </p:notesMasterIdLst>
  <p:sldIdLst>
    <p:sldId xmlns:r="http://schemas.openxmlformats.org/officeDocument/2006/relationships" id="256" r:id="R9050018974c24f2f"/>
    <p:sldId xmlns:r="http://schemas.openxmlformats.org/officeDocument/2006/relationships" id="257" r:id="R3ae0ded2e92a4202"/>
    <p:sldId xmlns:r="http://schemas.openxmlformats.org/officeDocument/2006/relationships" id="258" r:id="R2e5aa72f057546a6"/>
    <p:sldId xmlns:r="http://schemas.openxmlformats.org/officeDocument/2006/relationships" id="259" r:id="R99f7ac85dfa34449"/>
    <p:sldId xmlns:r="http://schemas.openxmlformats.org/officeDocument/2006/relationships" id="260" r:id="R7857652d21f94552"/>
    <p:sldId xmlns:r="http://schemas.openxmlformats.org/officeDocument/2006/relationships" id="261" r:id="R5acd3e8729c04d22"/>
    <p:sldId xmlns:r="http://schemas.openxmlformats.org/officeDocument/2006/relationships" id="262" r:id="R09fda2d92f9b46e8"/>
    <p:sldId xmlns:r="http://schemas.openxmlformats.org/officeDocument/2006/relationships" id="263" r:id="R0576383b43464c19"/>
    <p:sldId xmlns:r="http://schemas.openxmlformats.org/officeDocument/2006/relationships" id="264" r:id="Re019732ac5664850"/>
    <p:sldId xmlns:r="http://schemas.openxmlformats.org/officeDocument/2006/relationships" id="265" r:id="Race952aefd0e472d"/>
    <p:sldId xmlns:r="http://schemas.openxmlformats.org/officeDocument/2006/relationships" id="266" r:id="R0b81986f41814194"/>
    <p:sldId xmlns:r="http://schemas.openxmlformats.org/officeDocument/2006/relationships" id="267" r:id="R9dd146674ee24646"/>
    <p:sldId xmlns:r="http://schemas.openxmlformats.org/officeDocument/2006/relationships" id="268" r:id="R6e7104f7759846f0"/>
    <p:sldId xmlns:r="http://schemas.openxmlformats.org/officeDocument/2006/relationships" id="269" r:id="R38e17495ed014262"/>
    <p:sldId xmlns:r="http://schemas.openxmlformats.org/officeDocument/2006/relationships" id="270" r:id="Ra7205455e5024b82"/>
    <p:sldId xmlns:r="http://schemas.openxmlformats.org/officeDocument/2006/relationships" id="271" r:id="Rabc7ad5088994e27"/>
    <p:sldId xmlns:r="http://schemas.openxmlformats.org/officeDocument/2006/relationships" id="272" r:id="Rccc0b980d26b49ad"/>
    <p:sldId xmlns:r="http://schemas.openxmlformats.org/officeDocument/2006/relationships" id="273" r:id="R3688269a2c014524"/>
    <p:sldId xmlns:r="http://schemas.openxmlformats.org/officeDocument/2006/relationships" id="274" r:id="Rbf7c797ff7dd48d7"/>
    <p:sldId xmlns:r="http://schemas.openxmlformats.org/officeDocument/2006/relationships" id="275" r:id="R80cae48f860247d5"/>
    <p:sldId xmlns:r="http://schemas.openxmlformats.org/officeDocument/2006/relationships" id="276" r:id="R68ff5627853b4f58"/>
    <p:sldId xmlns:r="http://schemas.openxmlformats.org/officeDocument/2006/relationships" id="277" r:id="R577cd55b5db443ec"/>
    <p:sldId xmlns:r="http://schemas.openxmlformats.org/officeDocument/2006/relationships" id="278" r:id="R11a2ddffe17a4430"/>
    <p:sldId xmlns:r="http://schemas.openxmlformats.org/officeDocument/2006/relationships" id="279" r:id="R57a55ae1a3664a50"/>
    <p:sldId xmlns:r="http://schemas.openxmlformats.org/officeDocument/2006/relationships" id="280" r:id="Reb0d966138044d11"/>
    <p:sldId xmlns:r="http://schemas.openxmlformats.org/officeDocument/2006/relationships" id="281" r:id="Rb7eb0f20eecd46c3"/>
    <p:sldId xmlns:r="http://schemas.openxmlformats.org/officeDocument/2006/relationships" id="282" r:id="Rc00419c6aed54833"/>
    <p:sldId xmlns:r="http://schemas.openxmlformats.org/officeDocument/2006/relationships" id="283" r:id="Rf75e9b1a0dd840d2"/>
    <p:sldId xmlns:r="http://schemas.openxmlformats.org/officeDocument/2006/relationships" id="284" r:id="Rfb647a1dd511457f"/>
    <p:sldId xmlns:r="http://schemas.openxmlformats.org/officeDocument/2006/relationships" id="285" r:id="R251ea10aebb74196"/>
    <p:sldId xmlns:r="http://schemas.openxmlformats.org/officeDocument/2006/relationships" id="286" r:id="R0335c30490de46d6"/>
    <p:sldId xmlns:r="http://schemas.openxmlformats.org/officeDocument/2006/relationships" id="287" r:id="Re90815bb68664017"/>
    <p:sldId xmlns:r="http://schemas.openxmlformats.org/officeDocument/2006/relationships" id="288" r:id="R9934162f2d2f408e"/>
    <p:sldId xmlns:r="http://schemas.openxmlformats.org/officeDocument/2006/relationships" id="289" r:id="Re18c6892982e4f30"/>
    <p:sldId xmlns:r="http://schemas.openxmlformats.org/officeDocument/2006/relationships" id="290" r:id="Rd766046c287340aa"/>
    <p:sldId xmlns:r="http://schemas.openxmlformats.org/officeDocument/2006/relationships" id="291" r:id="R7b1fea468b824bd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3d8dc3edd544cd" /><Relationship Type="http://schemas.openxmlformats.org/officeDocument/2006/relationships/slideMaster" Target="/ppt/slideMasters/slideMaster1.xml" Id="R866296e32c4c451e" /><Relationship Type="http://schemas.openxmlformats.org/officeDocument/2006/relationships/notesMaster" Target="/ppt/notesMasters/notesMaster1.xml" Id="Reccf7c44a09949da" /><Relationship Type="http://schemas.openxmlformats.org/officeDocument/2006/relationships/presProps" Target="/ppt/presProps.xml" Id="R18276184301646cc" /><Relationship Type="http://schemas.openxmlformats.org/officeDocument/2006/relationships/tableStyles" Target="/ppt/tableStyles.xml" Id="R52f133b14ae842a5" /><Relationship Type="http://schemas.openxmlformats.org/officeDocument/2006/relationships/slide" Target="/ppt/slides/slide1.xml" Id="R9050018974c24f2f" /><Relationship Type="http://schemas.openxmlformats.org/officeDocument/2006/relationships/slide" Target="/ppt/slides/slide2.xml" Id="R3ae0ded2e92a4202" /><Relationship Type="http://schemas.openxmlformats.org/officeDocument/2006/relationships/slide" Target="/ppt/slides/slide3.xml" Id="R2e5aa72f057546a6" /><Relationship Type="http://schemas.openxmlformats.org/officeDocument/2006/relationships/slide" Target="/ppt/slides/slide4.xml" Id="R99f7ac85dfa34449" /><Relationship Type="http://schemas.openxmlformats.org/officeDocument/2006/relationships/slide" Target="/ppt/slides/slide5.xml" Id="R7857652d21f94552" /><Relationship Type="http://schemas.openxmlformats.org/officeDocument/2006/relationships/slide" Target="/ppt/slides/slide6.xml" Id="R5acd3e8729c04d22" /><Relationship Type="http://schemas.openxmlformats.org/officeDocument/2006/relationships/slide" Target="/ppt/slides/slide7.xml" Id="R09fda2d92f9b46e8" /><Relationship Type="http://schemas.openxmlformats.org/officeDocument/2006/relationships/slide" Target="/ppt/slides/slide8.xml" Id="R0576383b43464c19" /><Relationship Type="http://schemas.openxmlformats.org/officeDocument/2006/relationships/slide" Target="/ppt/slides/slide9.xml" Id="Re019732ac5664850" /><Relationship Type="http://schemas.openxmlformats.org/officeDocument/2006/relationships/slide" Target="/ppt/slides/slide10.xml" Id="Race952aefd0e472d" /><Relationship Type="http://schemas.openxmlformats.org/officeDocument/2006/relationships/slide" Target="/ppt/slides/slide11.xml" Id="R0b81986f41814194" /><Relationship Type="http://schemas.openxmlformats.org/officeDocument/2006/relationships/slide" Target="/ppt/slides/slide12.xml" Id="R9dd146674ee24646" /><Relationship Type="http://schemas.openxmlformats.org/officeDocument/2006/relationships/slide" Target="/ppt/slides/slide13.xml" Id="R6e7104f7759846f0" /><Relationship Type="http://schemas.openxmlformats.org/officeDocument/2006/relationships/slide" Target="/ppt/slides/slide14.xml" Id="R38e17495ed014262" /><Relationship Type="http://schemas.openxmlformats.org/officeDocument/2006/relationships/slide" Target="/ppt/slides/slide15.xml" Id="Ra7205455e5024b82" /><Relationship Type="http://schemas.openxmlformats.org/officeDocument/2006/relationships/slide" Target="/ppt/slides/slide16.xml" Id="Rabc7ad5088994e27" /><Relationship Type="http://schemas.openxmlformats.org/officeDocument/2006/relationships/slide" Target="/ppt/slides/slide17.xml" Id="Rccc0b980d26b49ad" /><Relationship Type="http://schemas.openxmlformats.org/officeDocument/2006/relationships/slide" Target="/ppt/slides/slide18.xml" Id="R3688269a2c014524" /><Relationship Type="http://schemas.openxmlformats.org/officeDocument/2006/relationships/slide" Target="/ppt/slides/slide19.xml" Id="Rbf7c797ff7dd48d7" /><Relationship Type="http://schemas.openxmlformats.org/officeDocument/2006/relationships/slide" Target="/ppt/slides/slide20.xml" Id="R80cae48f860247d5" /><Relationship Type="http://schemas.openxmlformats.org/officeDocument/2006/relationships/slide" Target="/ppt/slides/slide21.xml" Id="R68ff5627853b4f58" /><Relationship Type="http://schemas.openxmlformats.org/officeDocument/2006/relationships/slide" Target="/ppt/slides/slide22.xml" Id="R577cd55b5db443ec" /><Relationship Type="http://schemas.openxmlformats.org/officeDocument/2006/relationships/slide" Target="/ppt/slides/slide23.xml" Id="R11a2ddffe17a4430" /><Relationship Type="http://schemas.openxmlformats.org/officeDocument/2006/relationships/slide" Target="/ppt/slides/slide24.xml" Id="R57a55ae1a3664a50" /><Relationship Type="http://schemas.openxmlformats.org/officeDocument/2006/relationships/slide" Target="/ppt/slides/slide25.xml" Id="Reb0d966138044d11" /><Relationship Type="http://schemas.openxmlformats.org/officeDocument/2006/relationships/slide" Target="/ppt/slides/slide26.xml" Id="Rb7eb0f20eecd46c3" /><Relationship Type="http://schemas.openxmlformats.org/officeDocument/2006/relationships/slide" Target="/ppt/slides/slide27.xml" Id="Rc00419c6aed54833" /><Relationship Type="http://schemas.openxmlformats.org/officeDocument/2006/relationships/slide" Target="/ppt/slides/slide28.xml" Id="Rf75e9b1a0dd840d2" /><Relationship Type="http://schemas.openxmlformats.org/officeDocument/2006/relationships/slide" Target="/ppt/slides/slide29.xml" Id="Rfb647a1dd511457f" /><Relationship Type="http://schemas.openxmlformats.org/officeDocument/2006/relationships/slide" Target="/ppt/slides/slide30.xml" Id="R251ea10aebb74196" /><Relationship Type="http://schemas.openxmlformats.org/officeDocument/2006/relationships/slide" Target="/ppt/slides/slide31.xml" Id="R0335c30490de46d6" /><Relationship Type="http://schemas.openxmlformats.org/officeDocument/2006/relationships/slide" Target="/ppt/slides/slide32.xml" Id="Re90815bb68664017" /><Relationship Type="http://schemas.openxmlformats.org/officeDocument/2006/relationships/slide" Target="/ppt/slides/slide33.xml" Id="R9934162f2d2f408e" /><Relationship Type="http://schemas.openxmlformats.org/officeDocument/2006/relationships/slide" Target="/ppt/slides/slide34.xml" Id="Re18c6892982e4f30" /><Relationship Type="http://schemas.openxmlformats.org/officeDocument/2006/relationships/slide" Target="/ppt/slides/slide35.xml" Id="Rd766046c287340aa" /><Relationship Type="http://schemas.openxmlformats.org/officeDocument/2006/relationships/slide" Target="/ppt/slides/slide36.xml" Id="R7b1fea468b824bd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af1d30928947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b34863706c4f22" /><Relationship Type="http://schemas.openxmlformats.org/officeDocument/2006/relationships/notesMaster" Target="/ppt/notesMasters/notesMaster1.xml" Id="R9154e305ad3a41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1c05a940b94e9c" /><Relationship Type="http://schemas.openxmlformats.org/officeDocument/2006/relationships/notesMaster" Target="/ppt/notesMasters/notesMaster1.xml" Id="Re6a9dd22a45c48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b2bd3497b184eb7" /><Relationship Type="http://schemas.openxmlformats.org/officeDocument/2006/relationships/notesMaster" Target="/ppt/notesMasters/notesMaster1.xml" Id="R8e006c2d345f47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152dff2c5247c6" /><Relationship Type="http://schemas.openxmlformats.org/officeDocument/2006/relationships/notesMaster" Target="/ppt/notesMasters/notesMaster1.xml" Id="R3274517f56c84c5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5a60e534794d23" /><Relationship Type="http://schemas.openxmlformats.org/officeDocument/2006/relationships/notesMaster" Target="/ppt/notesMasters/notesMaster1.xml" Id="R57d1d9da23314c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3ddb845cb0348e9" /><Relationship Type="http://schemas.openxmlformats.org/officeDocument/2006/relationships/notesMaster" Target="/ppt/notesMasters/notesMaster1.xml" Id="Rde9d3a81525948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eeee8f2a1dd4a68" /><Relationship Type="http://schemas.openxmlformats.org/officeDocument/2006/relationships/notesMaster" Target="/ppt/notesMasters/notesMaster1.xml" Id="Rd564778b642644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e41adfc98c844569" /><Relationship Type="http://schemas.openxmlformats.org/officeDocument/2006/relationships/notesMaster" Target="/ppt/notesMasters/notesMaster1.xml" Id="R7edc0fa7fd374121" /></Relationships>
</file>

<file path=ppt/notesSlides/_rels/notesSlide9.xml.rels>&#65279;<?xml version="1.0" encoding="utf-8"?><Relationships xmlns="http://schemas.openxmlformats.org/package/2006/relationships"><Relationship Type="http://schemas.openxmlformats.org/officeDocument/2006/relationships/slide" Target="/ppt/slides/slide9.xml" Id="R5c03bb995c0b46ed" /><Relationship Type="http://schemas.openxmlformats.org/officeDocument/2006/relationships/notesMaster" Target="/ppt/notesMasters/notesMaster1.xml" Id="Rffdda748d90b481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21ac7349454883" /><Relationship Type="http://schemas.openxmlformats.org/officeDocument/2006/relationships/notesMaster" Target="/ppt/notesMasters/notesMaster1.xml" Id="R9d46dbfb776c4f7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eee666022d453d" /><Relationship Type="http://schemas.openxmlformats.org/officeDocument/2006/relationships/notesMaster" Target="/ppt/notesMasters/notesMaster1.xml" Id="Rd20cb82a71d040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954d2603c74873" /><Relationship Type="http://schemas.openxmlformats.org/officeDocument/2006/relationships/notesMaster" Target="/ppt/notesMasters/notesMaster1.xml" Id="Re918c3e1ca414c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91bd61729a846a9" /><Relationship Type="http://schemas.openxmlformats.org/officeDocument/2006/relationships/notesMaster" Target="/ppt/notesMasters/notesMaster1.xml" Id="R9b9f3b8e049945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9f4cbb41c24a26" /><Relationship Type="http://schemas.openxmlformats.org/officeDocument/2006/relationships/notesMaster" Target="/ppt/notesMasters/notesMaster1.xml" Id="R304085a0c5a94cc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c865b0a0b146b0" /><Relationship Type="http://schemas.openxmlformats.org/officeDocument/2006/relationships/notesMaster" Target="/ppt/notesMasters/notesMaster1.xml" Id="Rfd98e2d1810343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c2835faa7464e14" /><Relationship Type="http://schemas.openxmlformats.org/officeDocument/2006/relationships/notesMaster" Target="/ppt/notesMasters/notesMaster1.xml" Id="R2df1db34793042f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8ab2b08f56f4991" /><Relationship Type="http://schemas.openxmlformats.org/officeDocument/2006/relationships/notesMaster" Target="/ppt/notesMasters/notesMaster1.xml" Id="R04f9b3de56844b7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5d46f34a4c04b85" /><Relationship Type="http://schemas.openxmlformats.org/officeDocument/2006/relationships/notesMaster" Target="/ppt/notesMasters/notesMaster1.xml" Id="Rc7fbdaafe68a4e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da6085817a84ef4" /><Relationship Type="http://schemas.openxmlformats.org/officeDocument/2006/relationships/notesMaster" Target="/ppt/notesMasters/notesMaster1.xml" Id="R3fccaad4fc2a422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56ad708be1439e" /><Relationship Type="http://schemas.openxmlformats.org/officeDocument/2006/relationships/notesMaster" Target="/ppt/notesMasters/notesMaster1.xml" Id="R62e76ffd20aa4d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bfd831711854ae2" /><Relationship Type="http://schemas.openxmlformats.org/officeDocument/2006/relationships/notesMaster" Target="/ppt/notesMasters/notesMaster1.xml" Id="R8b49c607417446e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92b47e1785242ca" /><Relationship Type="http://schemas.openxmlformats.org/officeDocument/2006/relationships/notesMaster" Target="/ppt/notesMasters/notesMaster1.xml" Id="R0c59cfbd4f61418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ec5a52313da45e7" /><Relationship Type="http://schemas.openxmlformats.org/officeDocument/2006/relationships/notesMaster" Target="/ppt/notesMasters/notesMaster1.xml" Id="R8c78bc9062f44a6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b909d443c3b457c" /><Relationship Type="http://schemas.openxmlformats.org/officeDocument/2006/relationships/notesMaster" Target="/ppt/notesMasters/notesMaster1.xml" Id="R4af3c60634044d4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515bdd9ab7460c" /><Relationship Type="http://schemas.openxmlformats.org/officeDocument/2006/relationships/notesMaster" Target="/ppt/notesMasters/notesMaster1.xml" Id="R036e7ed45256449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5f09661e5a04a6e" /><Relationship Type="http://schemas.openxmlformats.org/officeDocument/2006/relationships/notesMaster" Target="/ppt/notesMasters/notesMaster1.xml" Id="R4ea80ff9581a4a9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676061bc874d91" /><Relationship Type="http://schemas.openxmlformats.org/officeDocument/2006/relationships/notesMaster" Target="/ppt/notesMasters/notesMaster1.xml" Id="R79097e7aa7bc4e8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2ac233dfb2a4a98" /><Relationship Type="http://schemas.openxmlformats.org/officeDocument/2006/relationships/notesMaster" Target="/ppt/notesMasters/notesMaster1.xml" Id="R686d7d155bc54f2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dc17e9878e04231" /><Relationship Type="http://schemas.openxmlformats.org/officeDocument/2006/relationships/notesMaster" Target="/ppt/notesMasters/notesMaster1.xml" Id="Rc61a84ef52334be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d17bafa98c54db0" /><Relationship Type="http://schemas.openxmlformats.org/officeDocument/2006/relationships/notesMaster" Target="/ppt/notesMasters/notesMaster1.xml" Id="R980f7ef8a0fc475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6ffa91b354f419d" /><Relationship Type="http://schemas.openxmlformats.org/officeDocument/2006/relationships/notesMaster" Target="/ppt/notesMasters/notesMaster1.xml" Id="Rd6acac3e058244a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cd0a3633b5f48fa" /><Relationship Type="http://schemas.openxmlformats.org/officeDocument/2006/relationships/notesMaster" Target="/ppt/notesMasters/notesMaster1.xml" Id="R136aa9b88be3451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da48f78fd6b4b8e" /><Relationship Type="http://schemas.openxmlformats.org/officeDocument/2006/relationships/notesMaster" Target="/ppt/notesMasters/notesMaster1.xml" Id="R70db76f7b506418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4735aeb77cf41cf" /><Relationship Type="http://schemas.openxmlformats.org/officeDocument/2006/relationships/notesMaster" Target="/ppt/notesMasters/notesMaster1.xml" Id="R88ed83d874f4422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f0b15e6572c4762" /><Relationship Type="http://schemas.openxmlformats.org/officeDocument/2006/relationships/notesMaster" Target="/ppt/notesMasters/notesMaster1.xml" Id="Rc43e0c32d090464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3a229c4345f4658" /><Relationship Type="http://schemas.openxmlformats.org/officeDocument/2006/relationships/notesMaster" Target="/ppt/notesMasters/notesMaster1.xml" Id="R87cf77433f0d40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969d76972542fa" /><Relationship Type="http://schemas.openxmlformats.org/officeDocument/2006/relationships/image" Target="/ppt/media/image.png" Id="Rbd7be6ba758d445b" /><Relationship Type="http://schemas.openxmlformats.org/officeDocument/2006/relationships/image" Target="/ppt/media/image2.png" Id="R8b57093d47364496" /><Relationship Type="http://schemas.openxmlformats.org/officeDocument/2006/relationships/image" Target="/ppt/media/image.jpeg" Id="Rdf5c4b87b55e470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21d406614c414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d7be6ba758d445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b57093d4736449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f5c4b87b55e470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d7a3ed255e457f" /><Relationship Type="http://schemas.openxmlformats.org/officeDocument/2006/relationships/slideLayout" Target="/ppt/slideLayouts/slideLayout1.xml" Id="R92b1274793e14a24" /><Relationship Type="http://schemas.openxmlformats.org/officeDocument/2006/relationships/slideLayout" Target="/ppt/slideLayouts/slideLayout2.xml" Id="R1d9b25e6a7ac492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b1274793e14a24"/>
    <p:sldLayoutId xmlns:r="http://schemas.openxmlformats.org/officeDocument/2006/relationships" id="2147483650" r:id="R1d9b25e6a7ac492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49730ddcd2d4c37" /><Relationship Type="http://schemas.openxmlformats.org/officeDocument/2006/relationships/notesSlide" Target="/ppt/notesSlides/notesSlide1.xml" Id="R4cc502e6218a4a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7639d4d33b2465a" /><Relationship Type="http://schemas.openxmlformats.org/officeDocument/2006/relationships/notesSlide" Target="/ppt/notesSlides/notesSlide2.xml" Id="R3707c802d3014f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d6f9a7e0cc14b05" /><Relationship Type="http://schemas.openxmlformats.org/officeDocument/2006/relationships/notesSlide" Target="/ppt/notesSlides/notesSlide3.xml" Id="Rc93ad6c530384e1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bdccca2d554eff" /><Relationship Type="http://schemas.openxmlformats.org/officeDocument/2006/relationships/notesSlide" Target="/ppt/notesSlides/notesSlide4.xml" Id="R04477e64e38544a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8755e587c004e5a" /><Relationship Type="http://schemas.openxmlformats.org/officeDocument/2006/relationships/notesSlide" Target="/ppt/notesSlides/notesSlide5.xml" Id="R12c7e938add345c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7bd0b64b44747f6" /><Relationship Type="http://schemas.openxmlformats.org/officeDocument/2006/relationships/notesSlide" Target="/ppt/notesSlides/notesSlide6.xml" Id="R22beb6b7d51443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ef988db053a4c3a" /><Relationship Type="http://schemas.openxmlformats.org/officeDocument/2006/relationships/notesSlide" Target="/ppt/notesSlides/notesSlide7.xml" Id="Rfd3d983f9710468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0f41afb87bc46ab" /><Relationship Type="http://schemas.openxmlformats.org/officeDocument/2006/relationships/notesSlide" Target="/ppt/notesSlides/notesSlide8.xml" Id="R296141c21f534b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a1b119aa5c549e1" /><Relationship Type="http://schemas.openxmlformats.org/officeDocument/2006/relationships/notesSlide" Target="/ppt/notesSlides/notesSlide9.xml" Id="R1651e0da1ed3426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1f7865d423846d5" /><Relationship Type="http://schemas.openxmlformats.org/officeDocument/2006/relationships/notesSlide" Target="/ppt/notesSlides/notesSlide10.xml" Id="Rec8f92ca667e49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08db6bb3464a0a" /><Relationship Type="http://schemas.openxmlformats.org/officeDocument/2006/relationships/notesSlide" Target="/ppt/notesSlides/notesSlide11.xml" Id="R7adce171eca7437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788c412318e4336" /><Relationship Type="http://schemas.openxmlformats.org/officeDocument/2006/relationships/notesSlide" Target="/ppt/notesSlides/notesSlide12.xml" Id="Refa8ab9200c7463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4fc0d2511645c2" /><Relationship Type="http://schemas.openxmlformats.org/officeDocument/2006/relationships/notesSlide" Target="/ppt/notesSlides/notesSlide13.xml" Id="Rc13eee12f700423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65b060ccb204ef1" /><Relationship Type="http://schemas.openxmlformats.org/officeDocument/2006/relationships/notesSlide" Target="/ppt/notesSlides/notesSlide14.xml" Id="Rf207a60c77b0463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e3a5246fcfc478e" /><Relationship Type="http://schemas.openxmlformats.org/officeDocument/2006/relationships/notesSlide" Target="/ppt/notesSlides/notesSlide15.xml" Id="R2dfe9d1bdd6b49d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52545c0e293496d" /><Relationship Type="http://schemas.openxmlformats.org/officeDocument/2006/relationships/notesSlide" Target="/ppt/notesSlides/notesSlide16.xml" Id="R2f58541ff42546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f8c089cbd58419b" /><Relationship Type="http://schemas.openxmlformats.org/officeDocument/2006/relationships/notesSlide" Target="/ppt/notesSlides/notesSlide17.xml" Id="Rd7de3774bcad4b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9aaab04ebb942d0" /><Relationship Type="http://schemas.openxmlformats.org/officeDocument/2006/relationships/notesSlide" Target="/ppt/notesSlides/notesSlide18.xml" Id="R12650cb0e471421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722dd52a9b544fb" /><Relationship Type="http://schemas.openxmlformats.org/officeDocument/2006/relationships/notesSlide" Target="/ppt/notesSlides/notesSlide19.xml" Id="Ra65479d5d8a44d8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fad3f56a6142c3" /><Relationship Type="http://schemas.openxmlformats.org/officeDocument/2006/relationships/notesSlide" Target="/ppt/notesSlides/notesSlide20.xml" Id="Rcff43193a4e5482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6ebfc3cdca24141" /><Relationship Type="http://schemas.openxmlformats.org/officeDocument/2006/relationships/notesSlide" Target="/ppt/notesSlides/notesSlide21.xml" Id="R6c004d93b8194ec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2dcf1fe5af4e22" /><Relationship Type="http://schemas.openxmlformats.org/officeDocument/2006/relationships/notesSlide" Target="/ppt/notesSlides/notesSlide22.xml" Id="R54669a47608448d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e79e8c7487e487e" /><Relationship Type="http://schemas.openxmlformats.org/officeDocument/2006/relationships/notesSlide" Target="/ppt/notesSlides/notesSlide23.xml" Id="R8e4b2f4a4feb45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dad8bd7dde74610" /><Relationship Type="http://schemas.openxmlformats.org/officeDocument/2006/relationships/notesSlide" Target="/ppt/notesSlides/notesSlide24.xml" Id="R8b5ac55ef546446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1b3a567d07341b2" /><Relationship Type="http://schemas.openxmlformats.org/officeDocument/2006/relationships/notesSlide" Target="/ppt/notesSlides/notesSlide25.xml" Id="R8db619adf7d14a6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697084ab8764ac5" /><Relationship Type="http://schemas.openxmlformats.org/officeDocument/2006/relationships/notesSlide" Target="/ppt/notesSlides/notesSlide26.xml" Id="R65211839b74e452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8995929ec844af4" /><Relationship Type="http://schemas.openxmlformats.org/officeDocument/2006/relationships/notesSlide" Target="/ppt/notesSlides/notesSlide27.xml" Id="R8ac6b27a3c9a426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5fbdce4f78346fc" /><Relationship Type="http://schemas.openxmlformats.org/officeDocument/2006/relationships/notesSlide" Target="/ppt/notesSlides/notesSlide28.xml" Id="Ra21c6a1b8ef9465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8c74d996bd2406d" /><Relationship Type="http://schemas.openxmlformats.org/officeDocument/2006/relationships/notesSlide" Target="/ppt/notesSlides/notesSlide29.xml" Id="R636870e8eb5143c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b96a4a4b3aa4f7d" /><Relationship Type="http://schemas.openxmlformats.org/officeDocument/2006/relationships/notesSlide" Target="/ppt/notesSlides/notesSlide30.xml" Id="R08927885df5b481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7deccc17c2a4803" /><Relationship Type="http://schemas.openxmlformats.org/officeDocument/2006/relationships/notesSlide" Target="/ppt/notesSlides/notesSlide31.xml" Id="R118f54d7db3840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ec5f0ebdde14b27" /><Relationship Type="http://schemas.openxmlformats.org/officeDocument/2006/relationships/notesSlide" Target="/ppt/notesSlides/notesSlide32.xml" Id="Rea2616b1a7ad4c7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e1183b57e2b498e" /><Relationship Type="http://schemas.openxmlformats.org/officeDocument/2006/relationships/notesSlide" Target="/ppt/notesSlides/notesSlide33.xml" Id="R01c2e71dcefc4cf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af558218bf64609" /><Relationship Type="http://schemas.openxmlformats.org/officeDocument/2006/relationships/notesSlide" Target="/ppt/notesSlides/notesSlide34.xml" Id="R584e218255f94a5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49878b92e68466d" /><Relationship Type="http://schemas.openxmlformats.org/officeDocument/2006/relationships/notesSlide" Target="/ppt/notesSlides/notesSlide35.xml" Id="Rf722117ed059422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3154eb43f354fdd" /><Relationship Type="http://schemas.openxmlformats.org/officeDocument/2006/relationships/notesSlide" Target="/ppt/notesSlides/notesSlide36.xml" Id="R06ee6c9dc87c435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以西結書第48章</a:t>
            </a:r>
          </a:p>
          <a:p xmlns:a="http://schemas.openxmlformats.org/drawingml/2006/main">
            <a:pPr algn="ctr">
              <a:buNone/>
            </a:pPr>
            <a:r>
              <a:rPr sz="2000">
                <a:solidFill>
                  <a:srgbClr val="FFFFFF"/>
                </a:solidFill>
                <a:latin typeface="Georgia"/>
                <a:ea typeface="Georgia"/>
                <a:cs typeface="Georgia"/>
              </a:rPr>
              <a:t>Ezekiel 48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  |  Ezekiel 48:1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眾支派按名所得[之地]記在下面：從北頭，由希特倫往哈馬口，到大馬士革地界上的哈薩‧以難。北邊靠着哈馬地（各支派[的地]都有東西的邊界），是但的一[分]。</a:t>
            </a:r>
          </a:p>
          <a:p xmlns:a="http://schemas.openxmlformats.org/drawingml/2006/main">
            <a:pPr algn="ctr">
              <a:buNone/>
            </a:pPr>
            <a:r>
              <a:rPr sz="1800">
                <a:solidFill>
                  <a:srgbClr val="FFFFFF"/>
                </a:solidFill>
                <a:latin typeface="Georgia"/>
                <a:ea typeface="Georgia"/>
                <a:cs typeface="Georgia"/>
              </a:rPr>
              <a:t>Now these are the names of the tribes. From the north end to the coast of the way of Hethlon, as one goeth to Hamath, Hazar-enan, the border of Damascus northward, to the coast of Hamath; for these are his sides east and west; a portion for Dan.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  |  Ezekiel 48:2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挨着但的地界，從東到西，是亞設的一[分]。</a:t>
            </a:r>
          </a:p>
          <a:p xmlns:a="http://schemas.openxmlformats.org/drawingml/2006/main">
            <a:pPr algn="ctr">
              <a:buNone/>
            </a:pPr>
            <a:r>
              <a:rPr sz="2400">
                <a:solidFill>
                  <a:srgbClr val="FFFFFF"/>
                </a:solidFill>
                <a:latin typeface="Georgia"/>
                <a:ea typeface="Georgia"/>
                <a:cs typeface="Georgia"/>
              </a:rPr>
              <a:t>And by the border of Dan, from the east side unto the west side, a portion for Asher.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  |  Ezekiel 48:3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挨着亞設的地界，從東到西，是拿弗他利的一[分]。</a:t>
            </a:r>
          </a:p>
          <a:p xmlns:a="http://schemas.openxmlformats.org/drawingml/2006/main">
            <a:pPr algn="ctr">
              <a:buNone/>
            </a:pPr>
            <a:r>
              <a:rPr sz="2400">
                <a:solidFill>
                  <a:srgbClr val="FFFFFF"/>
                </a:solidFill>
                <a:latin typeface="Georgia"/>
                <a:ea typeface="Georgia"/>
                <a:cs typeface="Georgia"/>
              </a:rPr>
              <a:t>And by the border of Asher, from the east side even unto the west side, a portion for Naphtali.</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48:4  |  Ezekiel 48:4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挨着拿弗他利的地界，從東到西，是瑪拿西的一[分]。</a:t>
            </a:r>
          </a:p>
          <a:p xmlns:a="http://schemas.openxmlformats.org/drawingml/2006/main">
            <a:pPr algn="ctr">
              <a:buNone/>
            </a:pPr>
            <a:r>
              <a:rPr sz="2400">
                <a:solidFill>
                  <a:srgbClr val="FFFFFF"/>
                </a:solidFill>
                <a:latin typeface="Georgia"/>
                <a:ea typeface="Georgia"/>
                <a:cs typeface="Georgia"/>
              </a:rPr>
              <a:t>And by the border of Naphtali, from the east side unto the west side, a portion for Manasseh.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48:5  |  Ezekiel 48:5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挨着瑪拿西的地界，從東到西，是以法蓮的一[分]。</a:t>
            </a:r>
          </a:p>
          <a:p xmlns:a="http://schemas.openxmlformats.org/drawingml/2006/main">
            <a:pPr algn="ctr">
              <a:buNone/>
            </a:pPr>
            <a:r>
              <a:rPr sz="2400">
                <a:solidFill>
                  <a:srgbClr val="FFFFFF"/>
                </a:solidFill>
                <a:latin typeface="Georgia"/>
                <a:ea typeface="Georgia"/>
                <a:cs typeface="Georgia"/>
              </a:rPr>
              <a:t>And by the border of Manasseh, from the east side unto the west side, a portion for Ephraim.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48:6  |  Ezekiel 48:6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挨着以法蓮的地界，從東到西，是呂便的一[分]。</a:t>
            </a:r>
          </a:p>
          <a:p xmlns:a="http://schemas.openxmlformats.org/drawingml/2006/main">
            <a:pPr algn="ctr">
              <a:buNone/>
            </a:pPr>
            <a:r>
              <a:rPr sz="2400">
                <a:solidFill>
                  <a:srgbClr val="FFFFFF"/>
                </a:solidFill>
                <a:latin typeface="Georgia"/>
                <a:ea typeface="Georgia"/>
                <a:cs typeface="Georgia"/>
              </a:rPr>
              <a:t>And by the border of Ephraim, from the east side even unto the west side, a portion for Reuben.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48:7  |  Ezekiel 48:7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挨着呂便的地界，從東到西，是猶大的一[分]。</a:t>
            </a:r>
          </a:p>
          <a:p xmlns:a="http://schemas.openxmlformats.org/drawingml/2006/main">
            <a:pPr algn="ctr">
              <a:buNone/>
            </a:pPr>
            <a:r>
              <a:rPr sz="2400">
                <a:solidFill>
                  <a:srgbClr val="FFFFFF"/>
                </a:solidFill>
                <a:latin typeface="Georgia"/>
                <a:ea typeface="Georgia"/>
                <a:cs typeface="Georgia"/>
              </a:rPr>
              <a:t>And by the border of Reuben, from the east side unto the west side, a portion for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48:8  |  Ezekiel 48:8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挨着猶大的地界，從東到西，必有你們所當獻的供地，寬二萬五千[肘]。從東界到西界，長短與各分之地相同，聖地當在其中。</a:t>
            </a:r>
          </a:p>
          <a:p xmlns:a="http://schemas.openxmlformats.org/drawingml/2006/main">
            <a:pPr algn="ctr">
              <a:buNone/>
            </a:pPr>
            <a:r>
              <a:rPr sz="1800">
                <a:solidFill>
                  <a:srgbClr val="FFFFFF"/>
                </a:solidFill>
                <a:latin typeface="Georgia"/>
                <a:ea typeface="Georgia"/>
                <a:cs typeface="Georgia"/>
              </a:rPr>
              <a:t>And by the border of Judah, from the east side unto the west side, shall be the offering which ye shall offer of five and twenty thousand reeds in breadth, and in length as one of the other parts, from the east side unto the west side: and the sanctuary shall be in the midst of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48:9  |  Ezekiel 48:9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你們獻與耶和華的供地要長二萬五千[肘]，寬一萬[肘]。</a:t>
            </a:r>
          </a:p>
          <a:p xmlns:a="http://schemas.openxmlformats.org/drawingml/2006/main">
            <a:pPr algn="ctr">
              <a:buNone/>
            </a:pPr>
            <a:r>
              <a:rPr sz="2400">
                <a:solidFill>
                  <a:srgbClr val="FFFFFF"/>
                </a:solidFill>
                <a:latin typeface="Georgia"/>
                <a:ea typeface="Georgia"/>
                <a:cs typeface="Georgia"/>
              </a:rPr>
              <a:t>The oblation that ye shall offer unto the LORD shall be of five and twenty thousand in length, and of ten thousand in breadth.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48:10  |  Ezekiel 48:10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這聖供地要歸與祭司，北[長]二萬五千[肘]，西寬一萬[肘]，東寬一萬[肘]，南長二萬五千[肘]。耶和華的聖地當在其中。</a:t>
            </a:r>
          </a:p>
          <a:p xmlns:a="http://schemas.openxmlformats.org/drawingml/2006/main">
            <a:pPr algn="ctr">
              <a:buNone/>
            </a:pPr>
            <a:r>
              <a:rPr sz="1800">
                <a:solidFill>
                  <a:srgbClr val="FFFFFF"/>
                </a:solidFill>
                <a:latin typeface="Georgia"/>
                <a:ea typeface="Georgia"/>
                <a:cs typeface="Georgia"/>
              </a:rPr>
              <a:t>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48:11  |  Ezekiel 48:11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這地要歸與撒督的子孫中成為聖的祭司，就是那守我所吩咐的。當以色列人走迷的時候，他們不像那些利未人走迷了。</a:t>
            </a:r>
          </a:p>
          <a:p xmlns:a="http://schemas.openxmlformats.org/drawingml/2006/main">
            <a:pPr algn="ctr">
              <a:buNone/>
            </a:pPr>
            <a:r>
              <a:rPr sz="2100">
                <a:solidFill>
                  <a:srgbClr val="FFFFFF"/>
                </a:solidFill>
                <a:latin typeface="Georgia"/>
                <a:ea typeface="Georgia"/>
                <a:cs typeface="Georgia"/>
              </a:rPr>
              <a:t>It shall be for the priests that are sanctified of the sons of Zadok; which have kept my charge, which went not astray when the children of Israel went astray, as the Levites went astray.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48:12  |  Ezekiel 48:12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這要歸與他們為供地，是全地中至聖的。供地挨着利未人的地界。</a:t>
            </a:r>
          </a:p>
          <a:p xmlns:a="http://schemas.openxmlformats.org/drawingml/2006/main">
            <a:pPr algn="ctr">
              <a:buNone/>
            </a:pPr>
            <a:r>
              <a:rPr sz="2400">
                <a:solidFill>
                  <a:srgbClr val="FFFFFF"/>
                </a:solidFill>
                <a:latin typeface="Georgia"/>
                <a:ea typeface="Georgia"/>
                <a:cs typeface="Georgia"/>
              </a:rPr>
              <a:t>And this oblation of the land that is offered shall be unto them a thing most holy by the border of the Levites.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48:13  |  Ezekiel 48:13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利未人所得的地要長二萬五千[肘]，寬一萬[肘]，與祭司的地界相等，都長二萬五千[肘]，寬一萬[肘]。</a:t>
            </a:r>
          </a:p>
          <a:p xmlns:a="http://schemas.openxmlformats.org/drawingml/2006/main">
            <a:pPr algn="ctr">
              <a:buNone/>
            </a:pPr>
            <a:r>
              <a:rPr sz="2100">
                <a:solidFill>
                  <a:srgbClr val="FFFFFF"/>
                </a:solidFill>
                <a:latin typeface="Georgia"/>
                <a:ea typeface="Georgia"/>
                <a:cs typeface="Georgia"/>
              </a:rPr>
              <a:t>And over against the border of the priests the Levites shall have five and twenty thousand in length, and ten thousand in breadth: all the length shall be five and twenty thousand, and the breadth ten thousand.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48:14  |  Ezekiel 48:14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這地不可賣，不可換，初熟之物也不可歸與別人，因為是歸耶和華為聖的。</a:t>
            </a:r>
          </a:p>
          <a:p xmlns:a="http://schemas.openxmlformats.org/drawingml/2006/main">
            <a:pPr algn="ctr">
              <a:buNone/>
            </a:pPr>
            <a:r>
              <a:rPr sz="2400">
                <a:solidFill>
                  <a:srgbClr val="FFFFFF"/>
                </a:solidFill>
                <a:latin typeface="Georgia"/>
                <a:ea typeface="Georgia"/>
                <a:cs typeface="Georgia"/>
              </a:rPr>
              <a:t>And they shall not sell of it, neither exchange, nor alienate the firstfruits of the land: for it is holy unto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48:15  |  Ezekiel 48:15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這二萬五千[肘]前面所剩下五千[肘]寬之地要作俗用，作為造城蓋房郊野之地。城要在當中。</a:t>
            </a:r>
          </a:p>
          <a:p xmlns:a="http://schemas.openxmlformats.org/drawingml/2006/main">
            <a:pPr algn="ctr">
              <a:buNone/>
            </a:pPr>
            <a:r>
              <a:rPr sz="2100">
                <a:solidFill>
                  <a:srgbClr val="FFFFFF"/>
                </a:solidFill>
                <a:latin typeface="Georgia"/>
                <a:ea typeface="Georgia"/>
                <a:cs typeface="Georgia"/>
              </a:rPr>
              <a:t>And the five thousand, that are left in the breadth over against the five and twenty thousand, shall be a profane place for the city, for dwelling, and for suburbs: and the city shall be in the midst thereof.</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48:16  |  Ezekiel 48:16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城的尺寸乃是如此：北面四千五百[肘]，南面四千五百[肘]，東面四千五百[肘]，西面四千五百[肘]。</a:t>
            </a:r>
          </a:p>
          <a:p xmlns:a="http://schemas.openxmlformats.org/drawingml/2006/main">
            <a:pPr algn="ctr">
              <a:buNone/>
            </a:pPr>
            <a:r>
              <a:rPr sz="1800">
                <a:solidFill>
                  <a:srgbClr val="FFFFFF"/>
                </a:solidFill>
                <a:latin typeface="Georgia"/>
                <a:ea typeface="Georgia"/>
                <a:cs typeface="Georgia"/>
              </a:rPr>
              <a:t>And these shall be the measures thereof; the north side four thousand and five hundred, and the south side four thousand and five hundred, and on the east side four thousand and five hundred, and the west side four thousand and five hundred.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48:17  |  Ezekiel 48:17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城必有郊野，向北二百五十[肘]，向南二百五十[肘]，向東二百五十[肘]，向西二百五十[肘]。</a:t>
            </a:r>
          </a:p>
          <a:p xmlns:a="http://schemas.openxmlformats.org/drawingml/2006/main">
            <a:pPr algn="ctr">
              <a:buNone/>
            </a:pPr>
            <a:r>
              <a:rPr sz="2100">
                <a:solidFill>
                  <a:srgbClr val="FFFFFF"/>
                </a:solidFill>
                <a:latin typeface="Georgia"/>
                <a:ea typeface="Georgia"/>
                <a:cs typeface="Georgia"/>
              </a:rPr>
              <a:t>And the suburbs of the city shall be toward the north two hundred and fifty, and toward the south two hundred and fifty, and toward the east two hundred and fifty, and toward the west two hundred and fifty.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48:18  |  Ezekiel 48:18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靠着聖供地的餘地，東長一[萬]肘，西長一萬[肘]，要與聖供地相等；其中的土產要作城內工人的食物。</a:t>
            </a:r>
          </a:p>
          <a:p xmlns:a="http://schemas.openxmlformats.org/drawingml/2006/main">
            <a:pPr algn="ctr">
              <a:buNone/>
            </a:pPr>
            <a:r>
              <a:rPr sz="1800">
                <a:solidFill>
                  <a:srgbClr val="FFFFFF"/>
                </a:solidFill>
                <a:latin typeface="Georgia"/>
                <a:ea typeface="Georgia"/>
                <a:cs typeface="Georgia"/>
              </a:rPr>
              <a:t>And the residue in length over against the oblation of the holy portion shall be ten thousand eastward, and ten thousand westward: and it shall be over against the oblation of the holy portion; and the increase thereof shall be for food unto them that serve the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48:19  |  Ezekiel 48:19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所有以色列支派中，在城內做工的，都要耕種這地。</a:t>
            </a:r>
          </a:p>
          <a:p xmlns:a="http://schemas.openxmlformats.org/drawingml/2006/main">
            <a:pPr algn="ctr">
              <a:buNone/>
            </a:pPr>
            <a:r>
              <a:rPr sz="2800">
                <a:solidFill>
                  <a:srgbClr val="FFFFFF"/>
                </a:solidFill>
                <a:latin typeface="Georgia"/>
                <a:ea typeface="Georgia"/>
                <a:cs typeface="Georgia"/>
              </a:rPr>
              <a:t>And they that serve the city shall serve it out of all the tribes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48:20  |  Ezekiel 48:20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你們所獻的聖供地連歸城之地，是四方的：長二萬五千[肘]，寬二萬五千[肘]。</a:t>
            </a:r>
          </a:p>
          <a:p xmlns:a="http://schemas.openxmlformats.org/drawingml/2006/main">
            <a:pPr algn="ctr">
              <a:buNone/>
            </a:pPr>
            <a:r>
              <a:rPr sz="2100">
                <a:solidFill>
                  <a:srgbClr val="FFFFFF"/>
                </a:solidFill>
                <a:latin typeface="Georgia"/>
                <a:ea typeface="Georgia"/>
                <a:cs typeface="Georgia"/>
              </a:rPr>
              <a:t>All the oblation shall be five and twenty thousand by five and twenty thousand: ye shall offer the holy oblation foursquare, with the possession of the city.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48:21  |  Ezekiel 48:21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聖供地連歸城之地，兩邊的餘地要歸與王。供地東邊，[南北]二萬五千[肘]，東至東界，西邊[南北]二萬五千[肘]，西至西界，與各分之地相同，都要歸王。聖供地和殿的聖地要在其中，</a:t>
            </a:r>
          </a:p>
          <a:p xmlns:a="http://schemas.openxmlformats.org/drawingml/2006/main">
            <a:pPr algn="ctr">
              <a:buNone/>
            </a:pPr>
            <a:r>
              <a:rPr sz="1800">
                <a:solidFill>
                  <a:srgbClr val="FFFFFF"/>
                </a:solidFill>
                <a:latin typeface="Georgia"/>
                <a:ea typeface="Georgia"/>
                <a:cs typeface="Georgia"/>
              </a:rPr>
              <a:t>And the residue shall be for the prince, on the one side and on the other of the holy oblation, and of the possession of the city, over against the five and twenty thousand of the oblation toward the east border, and westward over against the five and twenty thousand toward the west border, over against the portions for the prince: and it shall be the holy oblation; and the sanctuary of the house shall be in the midst thereof.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48:22  |  Ezekiel 48:22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並且利未人之地，與歸城之地的東西兩邊延長之地（這兩地在王地中間），就是在猶大和便雅憫兩界中間，要歸與王。</a:t>
            </a:r>
          </a:p>
          <a:p xmlns:a="http://schemas.openxmlformats.org/drawingml/2006/main">
            <a:pPr algn="ctr">
              <a:buNone/>
            </a:pPr>
            <a:r>
              <a:rPr sz="2100">
                <a:solidFill>
                  <a:srgbClr val="FFFFFF"/>
                </a:solidFill>
                <a:latin typeface="Georgia"/>
                <a:ea typeface="Georgia"/>
                <a:cs typeface="Georgia"/>
              </a:rPr>
              <a:t>Moreover from the possession of the Levites, and from the possession of the city, being in the midst of that which is the prince’s, between the border of Judah and the border of Benjamin, shall be for the prince.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48:23  |  Ezekiel 48:23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論到其餘的支派，從東到西，是便雅憫的一[分]。</a:t>
            </a:r>
          </a:p>
          <a:p xmlns:a="http://schemas.openxmlformats.org/drawingml/2006/main">
            <a:pPr algn="ctr">
              <a:buNone/>
            </a:pPr>
            <a:r>
              <a:rPr sz="2400">
                <a:solidFill>
                  <a:srgbClr val="FFFFFF"/>
                </a:solidFill>
                <a:latin typeface="Georgia"/>
                <a:ea typeface="Georgia"/>
                <a:cs typeface="Georgia"/>
              </a:rPr>
              <a:t>As for the rest of the tribes, from the east side unto the west side, Benjamin shall have a portion.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48:24  |  Ezekiel 48:24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挨着便雅憫的地界，從東到西，是西緬的一[分]。</a:t>
            </a:r>
          </a:p>
          <a:p xmlns:a="http://schemas.openxmlformats.org/drawingml/2006/main">
            <a:pPr algn="ctr">
              <a:buNone/>
            </a:pPr>
            <a:r>
              <a:rPr sz="2400">
                <a:solidFill>
                  <a:srgbClr val="FFFFFF"/>
                </a:solidFill>
                <a:latin typeface="Georgia"/>
                <a:ea typeface="Georgia"/>
                <a:cs typeface="Georgia"/>
              </a:rPr>
              <a:t>And by the border of Benjamin, from the east side unto the west side, Simeon shall have a portion.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48:25  |  Ezekiel 48:25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挨着西緬的地界，從東到西，是以薩迦的一[分]。</a:t>
            </a:r>
          </a:p>
          <a:p xmlns:a="http://schemas.openxmlformats.org/drawingml/2006/main">
            <a:pPr algn="ctr">
              <a:buNone/>
            </a:pPr>
            <a:r>
              <a:rPr sz="2400">
                <a:solidFill>
                  <a:srgbClr val="FFFFFF"/>
                </a:solidFill>
                <a:latin typeface="Georgia"/>
                <a:ea typeface="Georgia"/>
                <a:cs typeface="Georgia"/>
              </a:rPr>
              <a:t>And by the border of Simeon, from the east side unto the west side, Issachar a portion.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48:26  |  Ezekiel 48:26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挨着以薩迦的地界，從東到西，是西布倫的一[分]。</a:t>
            </a:r>
          </a:p>
          <a:p xmlns:a="http://schemas.openxmlformats.org/drawingml/2006/main">
            <a:pPr algn="ctr">
              <a:buNone/>
            </a:pPr>
            <a:r>
              <a:rPr sz="2400">
                <a:solidFill>
                  <a:srgbClr val="FFFFFF"/>
                </a:solidFill>
                <a:latin typeface="Georgia"/>
                <a:ea typeface="Georgia"/>
                <a:cs typeface="Georgia"/>
              </a:rPr>
              <a:t>And by the border of Issachar, from the east side unto the west side, Zebulun a portion.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48:27  |  Ezekiel 48:27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挨着西布倫的地界，從東到西，是迦得的一[分]。</a:t>
            </a:r>
          </a:p>
          <a:p xmlns:a="http://schemas.openxmlformats.org/drawingml/2006/main">
            <a:pPr algn="ctr">
              <a:buNone/>
            </a:pPr>
            <a:r>
              <a:rPr sz="2400">
                <a:solidFill>
                  <a:srgbClr val="FFFFFF"/>
                </a:solidFill>
                <a:latin typeface="Georgia"/>
                <a:ea typeface="Georgia"/>
                <a:cs typeface="Georgia"/>
              </a:rPr>
              <a:t>And by the border of Zebulun, from the east side unto the west side, Gad a portion.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48:28  |  Ezekiel 48:28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迦得地的南界是從他瑪到米利巴‧加低斯的水，延到埃及小河，直到大海。</a:t>
            </a:r>
          </a:p>
          <a:p xmlns:a="http://schemas.openxmlformats.org/drawingml/2006/main">
            <a:pPr algn="ctr">
              <a:buNone/>
            </a:pPr>
            <a:r>
              <a:rPr sz="2100">
                <a:solidFill>
                  <a:srgbClr val="FFFFFF"/>
                </a:solidFill>
                <a:latin typeface="Georgia"/>
                <a:ea typeface="Georgia"/>
                <a:cs typeface="Georgia"/>
              </a:rPr>
              <a:t>And by the border of Gad, at the south side southward, the border shall be even from Tamar unto the waters of strife in Kadesh, and to the river toward the great sea.</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48:29  |  Ezekiel 48:29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這就是你們要拈鬮分給以色列支派為業之地，乃是他們各支派所得之分。這是主耶和華說的。</a:t>
            </a:r>
          </a:p>
          <a:p xmlns:a="http://schemas.openxmlformats.org/drawingml/2006/main">
            <a:pPr algn="ctr">
              <a:buNone/>
            </a:pPr>
            <a:r>
              <a:rPr sz="2400">
                <a:solidFill>
                  <a:srgbClr val="FFFFFF"/>
                </a:solidFill>
                <a:latin typeface="Georgia"/>
                <a:ea typeface="Georgia"/>
                <a:cs typeface="Georgia"/>
              </a:rPr>
              <a:t>This is the land which ye shall divide by lot unto the tribes of Israel for inheritance, and these are their portions, saith the Lord GOD.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48:30  |  Ezekiel 48:30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城的北面四千五百[肘]。出城之處如下；</a:t>
            </a:r>
          </a:p>
          <a:p xmlns:a="http://schemas.openxmlformats.org/drawingml/2006/main">
            <a:pPr algn="ctr">
              <a:buNone/>
            </a:pPr>
            <a:r>
              <a:rPr sz="2400">
                <a:solidFill>
                  <a:srgbClr val="FFFFFF"/>
                </a:solidFill>
                <a:latin typeface="Georgia"/>
                <a:ea typeface="Georgia"/>
                <a:cs typeface="Georgia"/>
              </a:rPr>
              <a:t>And these are the goings out of the city on the north side, four thousand and five hundred measures.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48:31  |  Ezekiel 48:31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城的各門要按以色列支派的名字。北面有三門，一為呂便門，一為猶大門，一為利未門；</a:t>
            </a:r>
          </a:p>
          <a:p xmlns:a="http://schemas.openxmlformats.org/drawingml/2006/main">
            <a:pPr algn="ctr">
              <a:buNone/>
            </a:pPr>
            <a:r>
              <a:rPr sz="2100">
                <a:solidFill>
                  <a:srgbClr val="FFFFFF"/>
                </a:solidFill>
                <a:latin typeface="Georgia"/>
                <a:ea typeface="Georgia"/>
                <a:cs typeface="Georgia"/>
              </a:rPr>
              <a:t>And the gates of the city shall be after the names of the tribes of Israel: three gates northward; one gate of Reuben, one gate of Judah, one gate of Levi.</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48:32  |  Ezekiel 48:32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東面四千五百[肘]，有三門，一為約瑟門，一為便雅憫門，一為但門；</a:t>
            </a:r>
          </a:p>
          <a:p xmlns:a="http://schemas.openxmlformats.org/drawingml/2006/main">
            <a:pPr algn="ctr">
              <a:buNone/>
            </a:pPr>
            <a:r>
              <a:rPr sz="2400">
                <a:solidFill>
                  <a:srgbClr val="FFFFFF"/>
                </a:solidFill>
                <a:latin typeface="Georgia"/>
                <a:ea typeface="Georgia"/>
                <a:cs typeface="Georgia"/>
              </a:rPr>
              <a:t>And at the east side four thousand and five hundred: and three gates; and one gate of Joseph, one gate of Benjamin, one gate of Dan.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48:33  |  Ezekiel 48:33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南面四千五百[肘]，有三門，一為西緬門，一為以薩迦門，一為西布倫門；</a:t>
            </a:r>
          </a:p>
          <a:p xmlns:a="http://schemas.openxmlformats.org/drawingml/2006/main">
            <a:pPr algn="ctr">
              <a:buNone/>
            </a:pPr>
            <a:r>
              <a:rPr sz="2400">
                <a:solidFill>
                  <a:srgbClr val="FFFFFF"/>
                </a:solidFill>
                <a:latin typeface="Georgia"/>
                <a:ea typeface="Georgia"/>
                <a:cs typeface="Georgia"/>
              </a:rPr>
              <a:t>And at the south side four thousand and five hundred measures: and three gates; one gate of Simeon, one gate of Issachar, one gate of Zebulun.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48:34  |  Ezekiel 48:34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西面四千五百[肘]，有三門，一為迦得門，一為亞設門，一為拿弗他利門。</a:t>
            </a:r>
          </a:p>
          <a:p xmlns:a="http://schemas.openxmlformats.org/drawingml/2006/main">
            <a:pPr algn="ctr">
              <a:buNone/>
            </a:pPr>
            <a:r>
              <a:rPr sz="2400">
                <a:solidFill>
                  <a:srgbClr val="FFFFFF"/>
                </a:solidFill>
                <a:latin typeface="Georgia"/>
                <a:ea typeface="Georgia"/>
                <a:cs typeface="Georgia"/>
              </a:rPr>
              <a:t>At the west side four thousand and five hundred, with their three gates; one gate of Gad, one gate of Asher, one gate of Naphtali.</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48:35  |  Ezekiel 48:35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城四圍共一萬八千[肘]。從此以後，這城的名字必稱為「耶和華的所在」。</a:t>
            </a:r>
          </a:p>
          <a:p xmlns:a="http://schemas.openxmlformats.org/drawingml/2006/main">
            <a:pPr algn="ctr">
              <a:buNone/>
            </a:pPr>
            <a:r>
              <a:rPr sz="2400">
                <a:solidFill>
                  <a:srgbClr val="FFFFFF"/>
                </a:solidFill>
                <a:latin typeface="Georgia"/>
                <a:ea typeface="Georgia"/>
                <a:cs typeface="Georgia"/>
              </a:rPr>
              <a:t>It was round about eighteen thousand measures: and the name of the city from that day shall be, The LORD is there.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2026-08-30T07:11:44.2840000Z</dcterms:created>
  <dcterms:modified xsi:type="dcterms:W3CDTF">2026-08-30T07:11:44.2850000Z</dcterms:modified>
</coreProperties>
</file>