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861f0d3df7494f" /><Relationship Type="http://schemas.openxmlformats.org/officeDocument/2006/relationships/extended-properties" Target="/docProps/app.xml" Id="Re209a853c3184e54" /><Relationship Type="http://schemas.openxmlformats.org/officeDocument/2006/relationships/officeDocument" Target="/ppt/presentation.xml" Id="R02f9fcbdd8174d6d" /></Relationships>
</file>

<file path=ppt/presentation.xml><?xml version="1.0" encoding="utf-8"?>
<p:presentation xmlns:p="http://schemas.openxmlformats.org/presentationml/2006/main">
  <p:sldMasterIdLst>
    <p:sldMasterId xmlns:r="http://schemas.openxmlformats.org/officeDocument/2006/relationships" id="2147483648" r:id="R98cd17816a774d36"/>
  </p:sldMasterIdLst>
  <p:notesMasterIdLst>
    <p:notesMasterId xmlns:r="http://schemas.openxmlformats.org/officeDocument/2006/relationships" r:id="R21cf55176bda4625"/>
  </p:notesMasterIdLst>
  <p:sldIdLst>
    <p:sldId xmlns:r="http://schemas.openxmlformats.org/officeDocument/2006/relationships" id="256" r:id="R0ab0b31b5c634e62"/>
    <p:sldId xmlns:r="http://schemas.openxmlformats.org/officeDocument/2006/relationships" id="257" r:id="R28391c7551ed4936"/>
    <p:sldId xmlns:r="http://schemas.openxmlformats.org/officeDocument/2006/relationships" id="258" r:id="R4b6316fe4056432e"/>
    <p:sldId xmlns:r="http://schemas.openxmlformats.org/officeDocument/2006/relationships" id="259" r:id="Rb80831c59f4344a3"/>
    <p:sldId xmlns:r="http://schemas.openxmlformats.org/officeDocument/2006/relationships" id="260" r:id="R90224f900d5a4517"/>
    <p:sldId xmlns:r="http://schemas.openxmlformats.org/officeDocument/2006/relationships" id="261" r:id="Rec6f837fa8a148e9"/>
    <p:sldId xmlns:r="http://schemas.openxmlformats.org/officeDocument/2006/relationships" id="262" r:id="R3d125eb71a324722"/>
    <p:sldId xmlns:r="http://schemas.openxmlformats.org/officeDocument/2006/relationships" id="263" r:id="R5778f2294f444e46"/>
    <p:sldId xmlns:r="http://schemas.openxmlformats.org/officeDocument/2006/relationships" id="264" r:id="Re741a4ec8ef44dba"/>
    <p:sldId xmlns:r="http://schemas.openxmlformats.org/officeDocument/2006/relationships" id="265" r:id="R58986e62eeb04de7"/>
    <p:sldId xmlns:r="http://schemas.openxmlformats.org/officeDocument/2006/relationships" id="266" r:id="R20b67da0817b4609"/>
    <p:sldId xmlns:r="http://schemas.openxmlformats.org/officeDocument/2006/relationships" id="267" r:id="R86daec2d65d34b51"/>
    <p:sldId xmlns:r="http://schemas.openxmlformats.org/officeDocument/2006/relationships" id="268" r:id="R260616d201164c9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38749f2fa84977" /><Relationship Type="http://schemas.openxmlformats.org/officeDocument/2006/relationships/slideMaster" Target="/ppt/slideMasters/slideMaster1.xml" Id="R98cd17816a774d36" /><Relationship Type="http://schemas.openxmlformats.org/officeDocument/2006/relationships/notesMaster" Target="/ppt/notesMasters/notesMaster1.xml" Id="R21cf55176bda4625" /><Relationship Type="http://schemas.openxmlformats.org/officeDocument/2006/relationships/presProps" Target="/ppt/presProps.xml" Id="R1e489615d38345d3" /><Relationship Type="http://schemas.openxmlformats.org/officeDocument/2006/relationships/tableStyles" Target="/ppt/tableStyles.xml" Id="R283acb7d82dd401e" /><Relationship Type="http://schemas.openxmlformats.org/officeDocument/2006/relationships/slide" Target="/ppt/slides/slide1.xml" Id="R0ab0b31b5c634e62" /><Relationship Type="http://schemas.openxmlformats.org/officeDocument/2006/relationships/slide" Target="/ppt/slides/slide2.xml" Id="R28391c7551ed4936" /><Relationship Type="http://schemas.openxmlformats.org/officeDocument/2006/relationships/slide" Target="/ppt/slides/slide3.xml" Id="R4b6316fe4056432e" /><Relationship Type="http://schemas.openxmlformats.org/officeDocument/2006/relationships/slide" Target="/ppt/slides/slide4.xml" Id="Rb80831c59f4344a3" /><Relationship Type="http://schemas.openxmlformats.org/officeDocument/2006/relationships/slide" Target="/ppt/slides/slide5.xml" Id="R90224f900d5a4517" /><Relationship Type="http://schemas.openxmlformats.org/officeDocument/2006/relationships/slide" Target="/ppt/slides/slide6.xml" Id="Rec6f837fa8a148e9" /><Relationship Type="http://schemas.openxmlformats.org/officeDocument/2006/relationships/slide" Target="/ppt/slides/slide7.xml" Id="R3d125eb71a324722" /><Relationship Type="http://schemas.openxmlformats.org/officeDocument/2006/relationships/slide" Target="/ppt/slides/slide8.xml" Id="R5778f2294f444e46" /><Relationship Type="http://schemas.openxmlformats.org/officeDocument/2006/relationships/slide" Target="/ppt/slides/slide9.xml" Id="Re741a4ec8ef44dba" /><Relationship Type="http://schemas.openxmlformats.org/officeDocument/2006/relationships/slide" Target="/ppt/slides/slide10.xml" Id="R58986e62eeb04de7" /><Relationship Type="http://schemas.openxmlformats.org/officeDocument/2006/relationships/slide" Target="/ppt/slides/slide11.xml" Id="R20b67da0817b4609" /><Relationship Type="http://schemas.openxmlformats.org/officeDocument/2006/relationships/slide" Target="/ppt/slides/slide12.xml" Id="R86daec2d65d34b51" /><Relationship Type="http://schemas.openxmlformats.org/officeDocument/2006/relationships/slide" Target="/ppt/slides/slide13.xml" Id="R260616d201164c9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ecc6e6e218642b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534aa762c4647a4" /><Relationship Type="http://schemas.openxmlformats.org/officeDocument/2006/relationships/notesMaster" Target="/ppt/notesMasters/notesMaster1.xml" Id="R21463916478c4ebc" /></Relationships>
</file>

<file path=ppt/notesSlides/_rels/notesSlide2.xml.rels>&#65279;<?xml version="1.0" encoding="utf-8"?><Relationships xmlns="http://schemas.openxmlformats.org/package/2006/relationships"><Relationship Type="http://schemas.openxmlformats.org/officeDocument/2006/relationships/slide" Target="/ppt/slides/slide2.xml" Id="Rbec1137689844850" /><Relationship Type="http://schemas.openxmlformats.org/officeDocument/2006/relationships/notesMaster" Target="/ppt/notesMasters/notesMaster1.xml" Id="Ra046521e0fd34298"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5c7e89643249f5" /><Relationship Type="http://schemas.openxmlformats.org/officeDocument/2006/relationships/notesMaster" Target="/ppt/notesMasters/notesMaster1.xml" Id="Rc4755f2ecd1941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79c2271e812a4e71" /><Relationship Type="http://schemas.openxmlformats.org/officeDocument/2006/relationships/notesMaster" Target="/ppt/notesMasters/notesMaster1.xml" Id="R979db91b64cb448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000986808c14e04" /><Relationship Type="http://schemas.openxmlformats.org/officeDocument/2006/relationships/notesMaster" Target="/ppt/notesMasters/notesMaster1.xml" Id="R48e9bc650172422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a0246478c741db" /><Relationship Type="http://schemas.openxmlformats.org/officeDocument/2006/relationships/notesMaster" Target="/ppt/notesMasters/notesMaster1.xml" Id="R427ac10132114c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bd06b9f47d149a2" /><Relationship Type="http://schemas.openxmlformats.org/officeDocument/2006/relationships/notesMaster" Target="/ppt/notesMasters/notesMaster1.xml" Id="R9ce4038a74214eb7"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29231c6f4c4114" /><Relationship Type="http://schemas.openxmlformats.org/officeDocument/2006/relationships/notesMaster" Target="/ppt/notesMasters/notesMaster1.xml" Id="R4f13cf7dab9d400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cdedb46e764c13" /><Relationship Type="http://schemas.openxmlformats.org/officeDocument/2006/relationships/notesMaster" Target="/ppt/notesMasters/notesMaster1.xml" Id="R1469f15ccdd149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061da96219c449f" /><Relationship Type="http://schemas.openxmlformats.org/officeDocument/2006/relationships/notesMaster" Target="/ppt/notesMasters/notesMaster1.xml" Id="R67437dd66919444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1297f5f2c79460b" /><Relationship Type="http://schemas.openxmlformats.org/officeDocument/2006/relationships/notesMaster" Target="/ppt/notesMasters/notesMaster1.xml" Id="R4d2423e5c832446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979b113a8454f2a" /><Relationship Type="http://schemas.openxmlformats.org/officeDocument/2006/relationships/notesMaster" Target="/ppt/notesMasters/notesMaster1.xml" Id="R52960862f858428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2794e72da074cc4" /><Relationship Type="http://schemas.openxmlformats.org/officeDocument/2006/relationships/notesMaster" Target="/ppt/notesMasters/notesMaster1.xml" Id="R0662df596c0d48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3375d822ddb47f3" /><Relationship Type="http://schemas.openxmlformats.org/officeDocument/2006/relationships/image" Target="/ppt/media/image.png" Id="R00262b2ebd3e4475" /><Relationship Type="http://schemas.openxmlformats.org/officeDocument/2006/relationships/image" Target="/ppt/media/image2.png" Id="Re3e779ff98e44233" /><Relationship Type="http://schemas.openxmlformats.org/officeDocument/2006/relationships/image" Target="/ppt/media/image.jpeg" Id="Rf63809d3e64a413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f38e3b86324b7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0262b2ebd3e447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3e779ff98e442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63809d3e64a413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954111c36f412f" /><Relationship Type="http://schemas.openxmlformats.org/officeDocument/2006/relationships/slideLayout" Target="/ppt/slideLayouts/slideLayout1.xml" Id="R1e837f17295841dc" /><Relationship Type="http://schemas.openxmlformats.org/officeDocument/2006/relationships/slideLayout" Target="/ppt/slideLayouts/slideLayout2.xml" Id="R4bab6bcb4d7b47f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837f17295841dc"/>
    <p:sldLayoutId xmlns:r="http://schemas.openxmlformats.org/officeDocument/2006/relationships" id="2147483650" r:id="R4bab6bcb4d7b47f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fe3f54d44e44610" /><Relationship Type="http://schemas.openxmlformats.org/officeDocument/2006/relationships/notesSlide" Target="/ppt/notesSlides/notesSlide1.xml" Id="R7b4469ba3ba84d7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3b7e2d735184fb1" /><Relationship Type="http://schemas.openxmlformats.org/officeDocument/2006/relationships/notesSlide" Target="/ppt/notesSlides/notesSlide2.xml" Id="R142eaeb13d4948d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5d79c6fe6a54dff" /><Relationship Type="http://schemas.openxmlformats.org/officeDocument/2006/relationships/notesSlide" Target="/ppt/notesSlides/notesSlide3.xml" Id="R08c35f306646427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aa636fd4a364987" /><Relationship Type="http://schemas.openxmlformats.org/officeDocument/2006/relationships/notesSlide" Target="/ppt/notesSlides/notesSlide4.xml" Id="R864daf016bb54c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540d43fd9ad47f4" /><Relationship Type="http://schemas.openxmlformats.org/officeDocument/2006/relationships/notesSlide" Target="/ppt/notesSlides/notesSlide5.xml" Id="Re89ae5af5bf641a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9e4fcaf62234435" /><Relationship Type="http://schemas.openxmlformats.org/officeDocument/2006/relationships/notesSlide" Target="/ppt/notesSlides/notesSlide6.xml" Id="R48953764c46b47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f6152c4c1884e9a" /><Relationship Type="http://schemas.openxmlformats.org/officeDocument/2006/relationships/notesSlide" Target="/ppt/notesSlides/notesSlide7.xml" Id="Rff898980b5e74a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bbe7d2e88544346" /><Relationship Type="http://schemas.openxmlformats.org/officeDocument/2006/relationships/notesSlide" Target="/ppt/notesSlides/notesSlide8.xml" Id="R956c96f62c8a4d6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c3d7c08219a491d" /><Relationship Type="http://schemas.openxmlformats.org/officeDocument/2006/relationships/notesSlide" Target="/ppt/notesSlides/notesSlide9.xml" Id="R8f662fd20908479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36c8d6c871a4cd1" /><Relationship Type="http://schemas.openxmlformats.org/officeDocument/2006/relationships/notesSlide" Target="/ppt/notesSlides/notesSlide10.xml" Id="R412c191f19be47d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6162221b3294c7b" /><Relationship Type="http://schemas.openxmlformats.org/officeDocument/2006/relationships/notesSlide" Target="/ppt/notesSlides/notesSlide11.xml" Id="Ra8cac12edf6a462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86f7c6420a4440b" /><Relationship Type="http://schemas.openxmlformats.org/officeDocument/2006/relationships/notesSlide" Target="/ppt/notesSlides/notesSlide12.xml" Id="Rf15ecc2f52ca40c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89e3f889bca4aeb" /><Relationship Type="http://schemas.openxmlformats.org/officeDocument/2006/relationships/notesSlide" Target="/ppt/notesSlides/notesSlide13.xml" Id="Rb5cbebcd208748b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申命記第34章</a:t>
            </a:r>
          </a:p>
          <a:p xmlns:a="http://schemas.openxmlformats.org/drawingml/2006/main">
            <a:pPr algn="ctr">
              <a:buNone/>
            </a:pPr>
            <a:r>
              <a:rPr sz="2000">
                <a:solidFill>
                  <a:srgbClr val="FFFFFF"/>
                </a:solidFill>
                <a:latin typeface="Georgia"/>
                <a:ea typeface="Georgia"/>
                <a:cs typeface="Georgia"/>
              </a:rPr>
              <a:t>Deuteronomy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34:1  |  Deuteronomy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摩西從摩押平原登尼波山，上了那與耶利哥相對的毗斯迦山頂。耶和華把基列全地直到但，</a:t>
            </a:r>
          </a:p>
          <a:p xmlns:a="http://schemas.openxmlformats.org/drawingml/2006/main">
            <a:pPr algn="ctr">
              <a:buNone/>
            </a:pPr>
            <a:r>
              <a:rPr sz="2100">
                <a:solidFill>
                  <a:srgbClr val="FFFFFF"/>
                </a:solidFill>
                <a:latin typeface="Georgia"/>
                <a:ea typeface="Georgia"/>
                <a:cs typeface="Georgia"/>
              </a:rPr>
              <a:t>And Moses went up from the plains of Moab unto the mountain of Nebo, to the top of Pisgah, that is over against Jericho. And the LORD shewed him all the land of Gilead, unto Dan,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34:2  |  Deuteronomy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拿弗他利全地，以法蓮、瑪拿西的地，猶大全地直到西海，</a:t>
            </a:r>
          </a:p>
          <a:p xmlns:a="http://schemas.openxmlformats.org/drawingml/2006/main">
            <a:pPr algn="ctr">
              <a:buNone/>
            </a:pPr>
            <a:r>
              <a:rPr sz="2400">
                <a:solidFill>
                  <a:srgbClr val="FFFFFF"/>
                </a:solidFill>
                <a:latin typeface="Georgia"/>
                <a:ea typeface="Georgia"/>
                <a:cs typeface="Georgia"/>
              </a:rPr>
              <a:t>And all Naphtali, and the land of Ephraim, and Manasseh, and all the land of Judah, unto the utmost sea,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34:3  |  Deuteronomy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南地和棕樹城耶利哥的平原，直到瑣珥，都指給他看。</a:t>
            </a:r>
          </a:p>
          <a:p xmlns:a="http://schemas.openxmlformats.org/drawingml/2006/main">
            <a:pPr algn="ctr">
              <a:buNone/>
            </a:pPr>
            <a:r>
              <a:rPr sz="2400">
                <a:solidFill>
                  <a:srgbClr val="FFFFFF"/>
                </a:solidFill>
                <a:latin typeface="Georgia"/>
                <a:ea typeface="Georgia"/>
                <a:cs typeface="Georgia"/>
              </a:rPr>
              <a:t>And the south, and the plain of the valley of Jericho, the city of palm trees, unto Zoar.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34:4  |  Deuteronomy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耶和華對他說：「這就是我向亞伯拉罕、以撒、雅各起誓應許之地，說：『我必將這地賜給你的後裔。』現在我使你眼睛看見了，你卻不得過到那裏去。」</a:t>
            </a:r>
          </a:p>
          <a:p xmlns:a="http://schemas.openxmlformats.org/drawingml/2006/main">
            <a:pPr algn="ctr">
              <a:buNone/>
            </a:pPr>
            <a:r>
              <a:rPr sz="2100">
                <a:solidFill>
                  <a:srgbClr val="FFFFFF"/>
                </a:solidFill>
                <a:latin typeface="Georgia"/>
                <a:ea typeface="Georgia"/>
                <a:cs typeface="Georgia"/>
              </a:rPr>
              <a:t>And the LORD said unto him, This is the land which I sware unto Abraham, unto Isaac, and unto Jacob, saying, I will give it unto thy seed: I have caused thee to see it with thine eyes, but thou shalt not go over thither.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34:5  |  Deuteronomy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於是，耶和華的僕人摩西死在摩押地，正如耶和華所說的。</a:t>
            </a:r>
          </a:p>
          <a:p xmlns:a="http://schemas.openxmlformats.org/drawingml/2006/main">
            <a:pPr algn="ctr">
              <a:buNone/>
            </a:pPr>
            <a:r>
              <a:rPr sz="2400">
                <a:solidFill>
                  <a:srgbClr val="FFFFFF"/>
                </a:solidFill>
                <a:latin typeface="Georgia"/>
                <a:ea typeface="Georgia"/>
                <a:cs typeface="Georgia"/>
              </a:rPr>
              <a:t>So Moses the servant of the LORD died there in the land of Moab, according to the word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34:6  |  Deuteronomy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耶和華將他埋葬在摩押地、伯‧毗珥對面的谷中，只是到今日沒有人知道他的墳墓。</a:t>
            </a:r>
          </a:p>
          <a:p xmlns:a="http://schemas.openxmlformats.org/drawingml/2006/main">
            <a:pPr algn="ctr">
              <a:buNone/>
            </a:pPr>
            <a:r>
              <a:rPr sz="2400">
                <a:solidFill>
                  <a:srgbClr val="FFFFFF"/>
                </a:solidFill>
                <a:latin typeface="Georgia"/>
                <a:ea typeface="Georgia"/>
                <a:cs typeface="Georgia"/>
              </a:rPr>
              <a:t>And he buried him in a valley in the land of Moab, over against Beth-peor: but no man knoweth of his sepulchre unto this day.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34:7  |  Deuteronomy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摩西死的時候年一百二十歲；眼目沒有昏花，精神沒有衰敗。</a:t>
            </a:r>
          </a:p>
          <a:p xmlns:a="http://schemas.openxmlformats.org/drawingml/2006/main">
            <a:pPr algn="ctr">
              <a:buNone/>
            </a:pPr>
            <a:r>
              <a:rPr sz="2400">
                <a:solidFill>
                  <a:srgbClr val="FFFFFF"/>
                </a:solidFill>
                <a:latin typeface="Georgia"/>
                <a:ea typeface="Georgia"/>
                <a:cs typeface="Georgia"/>
              </a:rPr>
              <a:t>And Moses was an hundred and twenty years old when he died: his eye was not dim, nor his natural force abated.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34:8  |  Deuteronomy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以色列人在摩押平原為摩西哀哭了三十日，為摩西居喪哀哭的日子就滿了。</a:t>
            </a:r>
          </a:p>
          <a:p xmlns:a="http://schemas.openxmlformats.org/drawingml/2006/main">
            <a:pPr algn="ctr">
              <a:buNone/>
            </a:pPr>
            <a:r>
              <a:rPr sz="2400">
                <a:solidFill>
                  <a:srgbClr val="FFFFFF"/>
                </a:solidFill>
                <a:latin typeface="Georgia"/>
                <a:ea typeface="Georgia"/>
                <a:cs typeface="Georgia"/>
              </a:rPr>
              <a:t>And the children of Israel wept for Moses in the plains of Moab thirty days: so the days of weeping and mourning for Moses were ended.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34:9  |  Deuteronomy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嫩的兒子約書亞；因為摩西曾按手在他[頭]上，就被智慧的靈充滿，以色列人便聽從他，照着耶和華吩咐摩西的行了。</a:t>
            </a:r>
          </a:p>
          <a:p xmlns:a="http://schemas.openxmlformats.org/drawingml/2006/main">
            <a:pPr algn="ctr">
              <a:buNone/>
            </a:pPr>
            <a:r>
              <a:rPr sz="2100">
                <a:solidFill>
                  <a:srgbClr val="FFFFFF"/>
                </a:solidFill>
                <a:latin typeface="Georgia"/>
                <a:ea typeface="Georgia"/>
                <a:cs typeface="Georgia"/>
              </a:rPr>
              <a:t>And Joshua the son of Nun was full of the spirit of wisdom; for Moses had laid his hands upon him: and the children of Israel hearkened unto him, and did as the LORD commanded Moses.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34:10  |  Deuteronomy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以後以色列中再沒有興起先知像摩西的。他是耶和華面對面所認識的。</a:t>
            </a:r>
          </a:p>
          <a:p xmlns:a="http://schemas.openxmlformats.org/drawingml/2006/main">
            <a:pPr algn="ctr">
              <a:buNone/>
            </a:pPr>
            <a:r>
              <a:rPr sz="2400">
                <a:solidFill>
                  <a:srgbClr val="FFFFFF"/>
                </a:solidFill>
                <a:latin typeface="Georgia"/>
                <a:ea typeface="Georgia"/>
                <a:cs typeface="Georgia"/>
              </a:rPr>
              <a:t>And there arose not a prophet since in Israel like unto Moses, whom the LORD knew face to face,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34:11  |  Deuteronomy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耶和華打發他在埃及地向法老和他的一切臣僕，並他的全地，行各樣神蹟奇事，</a:t>
            </a:r>
          </a:p>
          <a:p xmlns:a="http://schemas.openxmlformats.org/drawingml/2006/main">
            <a:pPr algn="ctr">
              <a:buNone/>
            </a:pPr>
            <a:r>
              <a:rPr sz="2400">
                <a:solidFill>
                  <a:srgbClr val="FFFFFF"/>
                </a:solidFill>
                <a:latin typeface="Georgia"/>
                <a:ea typeface="Georgia"/>
                <a:cs typeface="Georgia"/>
              </a:rPr>
              <a:t>In all the signs and the wonders, which the LORD sent him to do in the land of Egypt to Pharaoh, and to all his servants, and to all his land,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34:12  |  Deuteronomy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又在以色列眾人眼前顯大能的手，行一切大而可畏的事。</a:t>
            </a:r>
          </a:p>
          <a:p xmlns:a="http://schemas.openxmlformats.org/drawingml/2006/main">
            <a:pPr algn="ctr">
              <a:buNone/>
            </a:pPr>
            <a:r>
              <a:rPr sz="2400">
                <a:solidFill>
                  <a:srgbClr val="FFFFFF"/>
                </a:solidFill>
                <a:latin typeface="Georgia"/>
                <a:ea typeface="Georgia"/>
                <a:cs typeface="Georgia"/>
              </a:rPr>
              <a:t>And in all that mighty hand, and in all the great terror which Moses shewed in the sight of all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2026-08-30T07:19:25.9430000Z</dcterms:created>
  <dcterms:modified xsi:type="dcterms:W3CDTF">2026-08-30T07:19:25.9430000Z</dcterms:modified>
</coreProperties>
</file>