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05f5e949e743a5" /><Relationship Type="http://schemas.openxmlformats.org/officeDocument/2006/relationships/extended-properties" Target="/docProps/app.xml" Id="Re57d14d4a0404535" /><Relationship Type="http://schemas.openxmlformats.org/officeDocument/2006/relationships/officeDocument" Target="/ppt/presentation.xml" Id="R11a4ce26e38d4a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ab600b40694bac"/>
  </p:sldMasterIdLst>
  <p:notesMasterIdLst>
    <p:notesMasterId xmlns:r="http://schemas.openxmlformats.org/officeDocument/2006/relationships" r:id="Ree91a313d7a54a5f"/>
  </p:notesMasterIdLst>
  <p:sldIdLst>
    <p:sldId xmlns:r="http://schemas.openxmlformats.org/officeDocument/2006/relationships" id="256" r:id="Rfbb59bdccbc64481"/>
    <p:sldId xmlns:r="http://schemas.openxmlformats.org/officeDocument/2006/relationships" id="257" r:id="R5a15c55b91cd477e"/>
    <p:sldId xmlns:r="http://schemas.openxmlformats.org/officeDocument/2006/relationships" id="258" r:id="R51c0ed883b6b45a6"/>
    <p:sldId xmlns:r="http://schemas.openxmlformats.org/officeDocument/2006/relationships" id="259" r:id="Re054feccc40f4b18"/>
    <p:sldId xmlns:r="http://schemas.openxmlformats.org/officeDocument/2006/relationships" id="260" r:id="R0abca730113e4908"/>
    <p:sldId xmlns:r="http://schemas.openxmlformats.org/officeDocument/2006/relationships" id="261" r:id="R092c8a778eda4853"/>
    <p:sldId xmlns:r="http://schemas.openxmlformats.org/officeDocument/2006/relationships" id="262" r:id="R3ef221d8f40e4ef0"/>
    <p:sldId xmlns:r="http://schemas.openxmlformats.org/officeDocument/2006/relationships" id="263" r:id="R06f30423ba914c64"/>
    <p:sldId xmlns:r="http://schemas.openxmlformats.org/officeDocument/2006/relationships" id="264" r:id="R8a64f6b555304bcf"/>
    <p:sldId xmlns:r="http://schemas.openxmlformats.org/officeDocument/2006/relationships" id="265" r:id="Rd4d639f62aab474d"/>
    <p:sldId xmlns:r="http://schemas.openxmlformats.org/officeDocument/2006/relationships" id="266" r:id="R3899c77eb8d34ece"/>
    <p:sldId xmlns:r="http://schemas.openxmlformats.org/officeDocument/2006/relationships" id="267" r:id="Rf1095d76ad614073"/>
    <p:sldId xmlns:r="http://schemas.openxmlformats.org/officeDocument/2006/relationships" id="268" r:id="R30f05d1ef23d4e95"/>
    <p:sldId xmlns:r="http://schemas.openxmlformats.org/officeDocument/2006/relationships" id="269" r:id="Re837a6724f9a416e"/>
    <p:sldId xmlns:r="http://schemas.openxmlformats.org/officeDocument/2006/relationships" id="270" r:id="R146d165d70f9492b"/>
    <p:sldId xmlns:r="http://schemas.openxmlformats.org/officeDocument/2006/relationships" id="271" r:id="Rc4edec7d22bb4684"/>
    <p:sldId xmlns:r="http://schemas.openxmlformats.org/officeDocument/2006/relationships" id="272" r:id="Re1363e8bb7094ceb"/>
    <p:sldId xmlns:r="http://schemas.openxmlformats.org/officeDocument/2006/relationships" id="273" r:id="R9b0cb75c2fda488a"/>
    <p:sldId xmlns:r="http://schemas.openxmlformats.org/officeDocument/2006/relationships" id="274" r:id="Rc56703c7b0834bca"/>
    <p:sldId xmlns:r="http://schemas.openxmlformats.org/officeDocument/2006/relationships" id="275" r:id="R49c9c19e795e43c0"/>
    <p:sldId xmlns:r="http://schemas.openxmlformats.org/officeDocument/2006/relationships" id="276" r:id="Rd686e3d23ced491b"/>
    <p:sldId xmlns:r="http://schemas.openxmlformats.org/officeDocument/2006/relationships" id="277" r:id="R91664a81abad4a28"/>
    <p:sldId xmlns:r="http://schemas.openxmlformats.org/officeDocument/2006/relationships" id="278" r:id="Re02ed8630a90449e"/>
    <p:sldId xmlns:r="http://schemas.openxmlformats.org/officeDocument/2006/relationships" id="279" r:id="R1295e8401e2f48f9"/>
    <p:sldId xmlns:r="http://schemas.openxmlformats.org/officeDocument/2006/relationships" id="280" r:id="R0ea1a8c73fa8412b"/>
    <p:sldId xmlns:r="http://schemas.openxmlformats.org/officeDocument/2006/relationships" id="281" r:id="R8287cf4f03684655"/>
    <p:sldId xmlns:r="http://schemas.openxmlformats.org/officeDocument/2006/relationships" id="282" r:id="Rd87d2ef6d88e4590"/>
    <p:sldId xmlns:r="http://schemas.openxmlformats.org/officeDocument/2006/relationships" id="283" r:id="R91479b84c9324c33"/>
    <p:sldId xmlns:r="http://schemas.openxmlformats.org/officeDocument/2006/relationships" id="284" r:id="Rb6a0ce7b274543c8"/>
    <p:sldId xmlns:r="http://schemas.openxmlformats.org/officeDocument/2006/relationships" id="285" r:id="R31b3535e42484b6c"/>
    <p:sldId xmlns:r="http://schemas.openxmlformats.org/officeDocument/2006/relationships" id="286" r:id="R7f5e1ab8c0834201"/>
    <p:sldId xmlns:r="http://schemas.openxmlformats.org/officeDocument/2006/relationships" id="287" r:id="R6d91732f437a4e2b"/>
    <p:sldId xmlns:r="http://schemas.openxmlformats.org/officeDocument/2006/relationships" id="288" r:id="Rd72815f1c103417d"/>
    <p:sldId xmlns:r="http://schemas.openxmlformats.org/officeDocument/2006/relationships" id="289" r:id="R34e440dcca324fe1"/>
    <p:sldId xmlns:r="http://schemas.openxmlformats.org/officeDocument/2006/relationships" id="290" r:id="R7c21c8cf5d5143fc"/>
    <p:sldId xmlns:r="http://schemas.openxmlformats.org/officeDocument/2006/relationships" id="291" r:id="R3a5933eb7ade4ecd"/>
    <p:sldId xmlns:r="http://schemas.openxmlformats.org/officeDocument/2006/relationships" id="292" r:id="R100191ffe7f2478f"/>
    <p:sldId xmlns:r="http://schemas.openxmlformats.org/officeDocument/2006/relationships" id="293" r:id="R710672bfa8e34b5d"/>
    <p:sldId xmlns:r="http://schemas.openxmlformats.org/officeDocument/2006/relationships" id="294" r:id="R352f0993537a433b"/>
    <p:sldId xmlns:r="http://schemas.openxmlformats.org/officeDocument/2006/relationships" id="295" r:id="Rea3b29518c134df7"/>
    <p:sldId xmlns:r="http://schemas.openxmlformats.org/officeDocument/2006/relationships" id="296" r:id="Rb9bfa3a249b047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2429656b3e4999" /><Relationship Type="http://schemas.openxmlformats.org/officeDocument/2006/relationships/slideMaster" Target="/ppt/slideMasters/slideMaster1.xml" Id="R4aab600b40694bac" /><Relationship Type="http://schemas.openxmlformats.org/officeDocument/2006/relationships/notesMaster" Target="/ppt/notesMasters/notesMaster1.xml" Id="Ree91a313d7a54a5f" /><Relationship Type="http://schemas.openxmlformats.org/officeDocument/2006/relationships/presProps" Target="/ppt/presProps.xml" Id="R03545215f78c4247" /><Relationship Type="http://schemas.openxmlformats.org/officeDocument/2006/relationships/tableStyles" Target="/ppt/tableStyles.xml" Id="R14c0f6eb79274803" /><Relationship Type="http://schemas.openxmlformats.org/officeDocument/2006/relationships/slide" Target="/ppt/slides/slide1.xml" Id="Rfbb59bdccbc64481" /><Relationship Type="http://schemas.openxmlformats.org/officeDocument/2006/relationships/slide" Target="/ppt/slides/slide2.xml" Id="R5a15c55b91cd477e" /><Relationship Type="http://schemas.openxmlformats.org/officeDocument/2006/relationships/slide" Target="/ppt/slides/slide3.xml" Id="R51c0ed883b6b45a6" /><Relationship Type="http://schemas.openxmlformats.org/officeDocument/2006/relationships/slide" Target="/ppt/slides/slide4.xml" Id="Re054feccc40f4b18" /><Relationship Type="http://schemas.openxmlformats.org/officeDocument/2006/relationships/slide" Target="/ppt/slides/slide5.xml" Id="R0abca730113e4908" /><Relationship Type="http://schemas.openxmlformats.org/officeDocument/2006/relationships/slide" Target="/ppt/slides/slide6.xml" Id="R092c8a778eda4853" /><Relationship Type="http://schemas.openxmlformats.org/officeDocument/2006/relationships/slide" Target="/ppt/slides/slide7.xml" Id="R3ef221d8f40e4ef0" /><Relationship Type="http://schemas.openxmlformats.org/officeDocument/2006/relationships/slide" Target="/ppt/slides/slide8.xml" Id="R06f30423ba914c64" /><Relationship Type="http://schemas.openxmlformats.org/officeDocument/2006/relationships/slide" Target="/ppt/slides/slide9.xml" Id="R8a64f6b555304bcf" /><Relationship Type="http://schemas.openxmlformats.org/officeDocument/2006/relationships/slide" Target="/ppt/slides/slide10.xml" Id="Rd4d639f62aab474d" /><Relationship Type="http://schemas.openxmlformats.org/officeDocument/2006/relationships/slide" Target="/ppt/slides/slide11.xml" Id="R3899c77eb8d34ece" /><Relationship Type="http://schemas.openxmlformats.org/officeDocument/2006/relationships/slide" Target="/ppt/slides/slide12.xml" Id="Rf1095d76ad614073" /><Relationship Type="http://schemas.openxmlformats.org/officeDocument/2006/relationships/slide" Target="/ppt/slides/slide13.xml" Id="R30f05d1ef23d4e95" /><Relationship Type="http://schemas.openxmlformats.org/officeDocument/2006/relationships/slide" Target="/ppt/slides/slide14.xml" Id="Re837a6724f9a416e" /><Relationship Type="http://schemas.openxmlformats.org/officeDocument/2006/relationships/slide" Target="/ppt/slides/slide15.xml" Id="R146d165d70f9492b" /><Relationship Type="http://schemas.openxmlformats.org/officeDocument/2006/relationships/slide" Target="/ppt/slides/slide16.xml" Id="Rc4edec7d22bb4684" /><Relationship Type="http://schemas.openxmlformats.org/officeDocument/2006/relationships/slide" Target="/ppt/slides/slide17.xml" Id="Re1363e8bb7094ceb" /><Relationship Type="http://schemas.openxmlformats.org/officeDocument/2006/relationships/slide" Target="/ppt/slides/slide18.xml" Id="R9b0cb75c2fda488a" /><Relationship Type="http://schemas.openxmlformats.org/officeDocument/2006/relationships/slide" Target="/ppt/slides/slide19.xml" Id="Rc56703c7b0834bca" /><Relationship Type="http://schemas.openxmlformats.org/officeDocument/2006/relationships/slide" Target="/ppt/slides/slide20.xml" Id="R49c9c19e795e43c0" /><Relationship Type="http://schemas.openxmlformats.org/officeDocument/2006/relationships/slide" Target="/ppt/slides/slide21.xml" Id="Rd686e3d23ced491b" /><Relationship Type="http://schemas.openxmlformats.org/officeDocument/2006/relationships/slide" Target="/ppt/slides/slide22.xml" Id="R91664a81abad4a28" /><Relationship Type="http://schemas.openxmlformats.org/officeDocument/2006/relationships/slide" Target="/ppt/slides/slide23.xml" Id="Re02ed8630a90449e" /><Relationship Type="http://schemas.openxmlformats.org/officeDocument/2006/relationships/slide" Target="/ppt/slides/slide24.xml" Id="R1295e8401e2f48f9" /><Relationship Type="http://schemas.openxmlformats.org/officeDocument/2006/relationships/slide" Target="/ppt/slides/slide25.xml" Id="R0ea1a8c73fa8412b" /><Relationship Type="http://schemas.openxmlformats.org/officeDocument/2006/relationships/slide" Target="/ppt/slides/slide26.xml" Id="R8287cf4f03684655" /><Relationship Type="http://schemas.openxmlformats.org/officeDocument/2006/relationships/slide" Target="/ppt/slides/slide27.xml" Id="Rd87d2ef6d88e4590" /><Relationship Type="http://schemas.openxmlformats.org/officeDocument/2006/relationships/slide" Target="/ppt/slides/slide28.xml" Id="R91479b84c9324c33" /><Relationship Type="http://schemas.openxmlformats.org/officeDocument/2006/relationships/slide" Target="/ppt/slides/slide29.xml" Id="Rb6a0ce7b274543c8" /><Relationship Type="http://schemas.openxmlformats.org/officeDocument/2006/relationships/slide" Target="/ppt/slides/slide30.xml" Id="R31b3535e42484b6c" /><Relationship Type="http://schemas.openxmlformats.org/officeDocument/2006/relationships/slide" Target="/ppt/slides/slide31.xml" Id="R7f5e1ab8c0834201" /><Relationship Type="http://schemas.openxmlformats.org/officeDocument/2006/relationships/slide" Target="/ppt/slides/slide32.xml" Id="R6d91732f437a4e2b" /><Relationship Type="http://schemas.openxmlformats.org/officeDocument/2006/relationships/slide" Target="/ppt/slides/slide33.xml" Id="Rd72815f1c103417d" /><Relationship Type="http://schemas.openxmlformats.org/officeDocument/2006/relationships/slide" Target="/ppt/slides/slide34.xml" Id="R34e440dcca324fe1" /><Relationship Type="http://schemas.openxmlformats.org/officeDocument/2006/relationships/slide" Target="/ppt/slides/slide35.xml" Id="R7c21c8cf5d5143fc" /><Relationship Type="http://schemas.openxmlformats.org/officeDocument/2006/relationships/slide" Target="/ppt/slides/slide36.xml" Id="R3a5933eb7ade4ecd" /><Relationship Type="http://schemas.openxmlformats.org/officeDocument/2006/relationships/slide" Target="/ppt/slides/slide37.xml" Id="R100191ffe7f2478f" /><Relationship Type="http://schemas.openxmlformats.org/officeDocument/2006/relationships/slide" Target="/ppt/slides/slide38.xml" Id="R710672bfa8e34b5d" /><Relationship Type="http://schemas.openxmlformats.org/officeDocument/2006/relationships/slide" Target="/ppt/slides/slide39.xml" Id="R352f0993537a433b" /><Relationship Type="http://schemas.openxmlformats.org/officeDocument/2006/relationships/slide" Target="/ppt/slides/slide40.xml" Id="Rea3b29518c134df7" /><Relationship Type="http://schemas.openxmlformats.org/officeDocument/2006/relationships/slide" Target="/ppt/slides/slide41.xml" Id="Rb9bfa3a249b047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4f9ad8a86743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575f7f70544325" /><Relationship Type="http://schemas.openxmlformats.org/officeDocument/2006/relationships/notesMaster" Target="/ppt/notesMasters/notesMaster1.xml" Id="Ra2760442eabc45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50c98ed7734ca1" /><Relationship Type="http://schemas.openxmlformats.org/officeDocument/2006/relationships/notesMaster" Target="/ppt/notesMasters/notesMaster1.xml" Id="R1ed25d2c5cf443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c46c81b0f54bdd" /><Relationship Type="http://schemas.openxmlformats.org/officeDocument/2006/relationships/notesMaster" Target="/ppt/notesMasters/notesMaster1.xml" Id="R71bf97ae423b43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24c165303442be" /><Relationship Type="http://schemas.openxmlformats.org/officeDocument/2006/relationships/notesMaster" Target="/ppt/notesMasters/notesMaster1.xml" Id="Rae1174a9021847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08e40ae2d64074" /><Relationship Type="http://schemas.openxmlformats.org/officeDocument/2006/relationships/notesMaster" Target="/ppt/notesMasters/notesMaster1.xml" Id="Ra3a8eb1ec5b64b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8c264543bf49b9" /><Relationship Type="http://schemas.openxmlformats.org/officeDocument/2006/relationships/notesMaster" Target="/ppt/notesMasters/notesMaster1.xml" Id="Recb8c5dbe5cc42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7cbabcb5664645" /><Relationship Type="http://schemas.openxmlformats.org/officeDocument/2006/relationships/notesMaster" Target="/ppt/notesMasters/notesMaster1.xml" Id="R0f01fc93bf6245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a4df6f8b2542c5" /><Relationship Type="http://schemas.openxmlformats.org/officeDocument/2006/relationships/notesMaster" Target="/ppt/notesMasters/notesMaster1.xml" Id="R14eac6bfb53a43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3799de952d4f7b" /><Relationship Type="http://schemas.openxmlformats.org/officeDocument/2006/relationships/notesMaster" Target="/ppt/notesMasters/notesMaster1.xml" Id="Rb41c77048da342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d4d8618bbe240f2" /><Relationship Type="http://schemas.openxmlformats.org/officeDocument/2006/relationships/notesMaster" Target="/ppt/notesMasters/notesMaster1.xml" Id="R47994f3be69d40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124231e0ca440f" /><Relationship Type="http://schemas.openxmlformats.org/officeDocument/2006/relationships/notesMaster" Target="/ppt/notesMasters/notesMaster1.xml" Id="Rbafcabad75b747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12cfa12a8f427a" /><Relationship Type="http://schemas.openxmlformats.org/officeDocument/2006/relationships/notesMaster" Target="/ppt/notesMasters/notesMaster1.xml" Id="Rd0aa6393accb4bd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3fc9309f6c74183" /><Relationship Type="http://schemas.openxmlformats.org/officeDocument/2006/relationships/notesMaster" Target="/ppt/notesMasters/notesMaster1.xml" Id="R50322b869de248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5b6fc13d4334014" /><Relationship Type="http://schemas.openxmlformats.org/officeDocument/2006/relationships/notesMaster" Target="/ppt/notesMasters/notesMaster1.xml" Id="R5af71577a0bb442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8b5785e19524864" /><Relationship Type="http://schemas.openxmlformats.org/officeDocument/2006/relationships/notesMaster" Target="/ppt/notesMasters/notesMaster1.xml" Id="R334fd84924ac4d3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564fa9522c24732" /><Relationship Type="http://schemas.openxmlformats.org/officeDocument/2006/relationships/notesMaster" Target="/ppt/notesMasters/notesMaster1.xml" Id="Rd52c733b3e70455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e290aa27bde4dcf" /><Relationship Type="http://schemas.openxmlformats.org/officeDocument/2006/relationships/notesMaster" Target="/ppt/notesMasters/notesMaster1.xml" Id="R51c863c828fa4f2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0bbca77d33a4963" /><Relationship Type="http://schemas.openxmlformats.org/officeDocument/2006/relationships/notesMaster" Target="/ppt/notesMasters/notesMaster1.xml" Id="R5346be108fa2482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8969a955112477b" /><Relationship Type="http://schemas.openxmlformats.org/officeDocument/2006/relationships/notesMaster" Target="/ppt/notesMasters/notesMaster1.xml" Id="R9bc97eb9d8b64a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d6e7364e43423d" /><Relationship Type="http://schemas.openxmlformats.org/officeDocument/2006/relationships/notesMaster" Target="/ppt/notesMasters/notesMaster1.xml" Id="Re6de7aaff37842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c0f05bea6ba4099" /><Relationship Type="http://schemas.openxmlformats.org/officeDocument/2006/relationships/notesMaster" Target="/ppt/notesMasters/notesMaster1.xml" Id="Rfb576125c4e44ee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89cba77cf1146dd" /><Relationship Type="http://schemas.openxmlformats.org/officeDocument/2006/relationships/notesMaster" Target="/ppt/notesMasters/notesMaster1.xml" Id="Rafce8fb5553540a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987ce10f9b4774" /><Relationship Type="http://schemas.openxmlformats.org/officeDocument/2006/relationships/notesMaster" Target="/ppt/notesMasters/notesMaster1.xml" Id="R0b2712872c24432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741d7c677a42c0" /><Relationship Type="http://schemas.openxmlformats.org/officeDocument/2006/relationships/notesMaster" Target="/ppt/notesMasters/notesMaster1.xml" Id="Ra4921f68c5ae477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46369d732674950" /><Relationship Type="http://schemas.openxmlformats.org/officeDocument/2006/relationships/notesMaster" Target="/ppt/notesMasters/notesMaster1.xml" Id="R514eda28285547d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d703ff6395a4426" /><Relationship Type="http://schemas.openxmlformats.org/officeDocument/2006/relationships/notesMaster" Target="/ppt/notesMasters/notesMaster1.xml" Id="Raa3122b1eeba47b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5cbc97b4f3c44f1" /><Relationship Type="http://schemas.openxmlformats.org/officeDocument/2006/relationships/notesMaster" Target="/ppt/notesMasters/notesMaster1.xml" Id="Rf59cb473a46b4a1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c7ce1d1437f4df4" /><Relationship Type="http://schemas.openxmlformats.org/officeDocument/2006/relationships/notesMaster" Target="/ppt/notesMasters/notesMaster1.xml" Id="R4eda788be36f46d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ba060e7d92841bc" /><Relationship Type="http://schemas.openxmlformats.org/officeDocument/2006/relationships/notesMaster" Target="/ppt/notesMasters/notesMaster1.xml" Id="R1c6d9bcd1463476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5afe7dcdae74acb" /><Relationship Type="http://schemas.openxmlformats.org/officeDocument/2006/relationships/notesMaster" Target="/ppt/notesMasters/notesMaster1.xml" Id="R3ffe7a36db654c3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c67580b8d8a408b" /><Relationship Type="http://schemas.openxmlformats.org/officeDocument/2006/relationships/notesMaster" Target="/ppt/notesMasters/notesMaster1.xml" Id="R5a11e7f4fb49444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558edf6227341ed" /><Relationship Type="http://schemas.openxmlformats.org/officeDocument/2006/relationships/notesMaster" Target="/ppt/notesMasters/notesMaster1.xml" Id="Rb69b6cea617d41e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a9450b53fa8493a" /><Relationship Type="http://schemas.openxmlformats.org/officeDocument/2006/relationships/notesMaster" Target="/ppt/notesMasters/notesMaster1.xml" Id="Re0db89d8234d4a5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5b840adaa334587" /><Relationship Type="http://schemas.openxmlformats.org/officeDocument/2006/relationships/notesMaster" Target="/ppt/notesMasters/notesMaster1.xml" Id="R4be5a60976a045b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f186d8f02594dcc" /><Relationship Type="http://schemas.openxmlformats.org/officeDocument/2006/relationships/notesMaster" Target="/ppt/notesMasters/notesMaster1.xml" Id="Rd694ff6d2d9e4f1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5d293f45e014764" /><Relationship Type="http://schemas.openxmlformats.org/officeDocument/2006/relationships/notesMaster" Target="/ppt/notesMasters/notesMaster1.xml" Id="R9a9ecd7c2ae74bb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eba03548cac4192" /><Relationship Type="http://schemas.openxmlformats.org/officeDocument/2006/relationships/notesMaster" Target="/ppt/notesMasters/notesMaster1.xml" Id="R5ed12625a549404e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807ff033e21475a" /><Relationship Type="http://schemas.openxmlformats.org/officeDocument/2006/relationships/notesMaster" Target="/ppt/notesMasters/notesMaster1.xml" Id="R7ab2655b33f8400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95c33986f964270" /><Relationship Type="http://schemas.openxmlformats.org/officeDocument/2006/relationships/notesMaster" Target="/ppt/notesMasters/notesMaster1.xml" Id="R545d7ac44d484fc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9349f9981ec4aa3" /><Relationship Type="http://schemas.openxmlformats.org/officeDocument/2006/relationships/notesMaster" Target="/ppt/notesMasters/notesMaster1.xml" Id="R908f8112a30c438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ade736dd1c74be8" /><Relationship Type="http://schemas.openxmlformats.org/officeDocument/2006/relationships/notesMaster" Target="/ppt/notesMasters/notesMaster1.xml" Id="Rdda32e2bc25540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fde1d52f6f45a0" /><Relationship Type="http://schemas.openxmlformats.org/officeDocument/2006/relationships/image" Target="/ppt/media/image.png" Id="Rec9832c2a59049b2" /><Relationship Type="http://schemas.openxmlformats.org/officeDocument/2006/relationships/image" Target="/ppt/media/image2.png" Id="Rf7244f7d30514749" /><Relationship Type="http://schemas.openxmlformats.org/officeDocument/2006/relationships/image" Target="/ppt/media/image.jpeg" Id="R019a4ceb54e146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5856b6722f4cc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c9832c2a59049b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7244f7d3051474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9a4ceb54e1466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7db213fd7a40c2" /><Relationship Type="http://schemas.openxmlformats.org/officeDocument/2006/relationships/slideLayout" Target="/ppt/slideLayouts/slideLayout1.xml" Id="R45b342e434ba4449" /><Relationship Type="http://schemas.openxmlformats.org/officeDocument/2006/relationships/slideLayout" Target="/ppt/slideLayouts/slideLayout2.xml" Id="R84d7a786b7204ce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b342e434ba4449"/>
    <p:sldLayoutId xmlns:r="http://schemas.openxmlformats.org/officeDocument/2006/relationships" id="2147483650" r:id="R84d7a786b7204ce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3e12aa61814ef4" /><Relationship Type="http://schemas.openxmlformats.org/officeDocument/2006/relationships/notesSlide" Target="/ppt/notesSlides/notesSlide1.xml" Id="R1cb4f3bcd79145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e869da5f74567" /><Relationship Type="http://schemas.openxmlformats.org/officeDocument/2006/relationships/notesSlide" Target="/ppt/notesSlides/notesSlide2.xml" Id="R002451bb136a4c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1510cb5884c73" /><Relationship Type="http://schemas.openxmlformats.org/officeDocument/2006/relationships/notesSlide" Target="/ppt/notesSlides/notesSlide3.xml" Id="Ref1b3c4760464f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e3f3b89f64485" /><Relationship Type="http://schemas.openxmlformats.org/officeDocument/2006/relationships/notesSlide" Target="/ppt/notesSlides/notesSlide4.xml" Id="R55967346982049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399d160602417d" /><Relationship Type="http://schemas.openxmlformats.org/officeDocument/2006/relationships/notesSlide" Target="/ppt/notesSlides/notesSlide5.xml" Id="Red37d501fa2d46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5de60d32c74755" /><Relationship Type="http://schemas.openxmlformats.org/officeDocument/2006/relationships/notesSlide" Target="/ppt/notesSlides/notesSlide6.xml" Id="Rb67c9cf427ba4c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f2c7b063d24342" /><Relationship Type="http://schemas.openxmlformats.org/officeDocument/2006/relationships/notesSlide" Target="/ppt/notesSlides/notesSlide7.xml" Id="R8bf2d725f5d84c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46453ef66466c" /><Relationship Type="http://schemas.openxmlformats.org/officeDocument/2006/relationships/notesSlide" Target="/ppt/notesSlides/notesSlide8.xml" Id="R01cd1ca1a07147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421cb29d934074" /><Relationship Type="http://schemas.openxmlformats.org/officeDocument/2006/relationships/notesSlide" Target="/ppt/notesSlides/notesSlide9.xml" Id="R39f9192ca18742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6aa175c12346f9" /><Relationship Type="http://schemas.openxmlformats.org/officeDocument/2006/relationships/notesSlide" Target="/ppt/notesSlides/notesSlide10.xml" Id="Rf84825cbfc6d47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0b16de4aca497f" /><Relationship Type="http://schemas.openxmlformats.org/officeDocument/2006/relationships/notesSlide" Target="/ppt/notesSlides/notesSlide11.xml" Id="R439785c5ae454d2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84f40d15b4f6d" /><Relationship Type="http://schemas.openxmlformats.org/officeDocument/2006/relationships/notesSlide" Target="/ppt/notesSlides/notesSlide12.xml" Id="R166315c49d7042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ebecea20a4c4f" /><Relationship Type="http://schemas.openxmlformats.org/officeDocument/2006/relationships/notesSlide" Target="/ppt/notesSlides/notesSlide13.xml" Id="R069c744552e9455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f1a31f2ab4070" /><Relationship Type="http://schemas.openxmlformats.org/officeDocument/2006/relationships/notesSlide" Target="/ppt/notesSlides/notesSlide14.xml" Id="R1e78739b1f344d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79c3b26cbf44ca" /><Relationship Type="http://schemas.openxmlformats.org/officeDocument/2006/relationships/notesSlide" Target="/ppt/notesSlides/notesSlide15.xml" Id="R00a3a5761e8e4c4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99be02982d44cf" /><Relationship Type="http://schemas.openxmlformats.org/officeDocument/2006/relationships/notesSlide" Target="/ppt/notesSlides/notesSlide16.xml" Id="R55e95fa25e8d46c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9b77f169804fd6" /><Relationship Type="http://schemas.openxmlformats.org/officeDocument/2006/relationships/notesSlide" Target="/ppt/notesSlides/notesSlide17.xml" Id="R938bd7691ae249b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cc94371ac9451d" /><Relationship Type="http://schemas.openxmlformats.org/officeDocument/2006/relationships/notesSlide" Target="/ppt/notesSlides/notesSlide18.xml" Id="Re51054a1c4374dd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8b78cdf81f4f00" /><Relationship Type="http://schemas.openxmlformats.org/officeDocument/2006/relationships/notesSlide" Target="/ppt/notesSlides/notesSlide19.xml" Id="R421bab16a9d848b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12bdaa6004dac" /><Relationship Type="http://schemas.openxmlformats.org/officeDocument/2006/relationships/notesSlide" Target="/ppt/notesSlides/notesSlide20.xml" Id="R258b42c5f72042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a78ec4ffd48e6" /><Relationship Type="http://schemas.openxmlformats.org/officeDocument/2006/relationships/notesSlide" Target="/ppt/notesSlides/notesSlide21.xml" Id="R76f7713cb5bb491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3aaf961ecf4d48" /><Relationship Type="http://schemas.openxmlformats.org/officeDocument/2006/relationships/notesSlide" Target="/ppt/notesSlides/notesSlide22.xml" Id="R853e581a39564d1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30613fa06a4c5c" /><Relationship Type="http://schemas.openxmlformats.org/officeDocument/2006/relationships/notesSlide" Target="/ppt/notesSlides/notesSlide23.xml" Id="Ree4d6eb4aead4f2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5764677dce4385" /><Relationship Type="http://schemas.openxmlformats.org/officeDocument/2006/relationships/notesSlide" Target="/ppt/notesSlides/notesSlide24.xml" Id="Ra9d2ad171642443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30f74d0ed04539" /><Relationship Type="http://schemas.openxmlformats.org/officeDocument/2006/relationships/notesSlide" Target="/ppt/notesSlides/notesSlide25.xml" Id="R2b55c8cd69a3428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18d3342444956" /><Relationship Type="http://schemas.openxmlformats.org/officeDocument/2006/relationships/notesSlide" Target="/ppt/notesSlides/notesSlide26.xml" Id="R02ba8c4a79cd4c3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7ee378ceae4a6a" /><Relationship Type="http://schemas.openxmlformats.org/officeDocument/2006/relationships/notesSlide" Target="/ppt/notesSlides/notesSlide27.xml" Id="R0500ca4159a140b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c67ab7e7fe4a88" /><Relationship Type="http://schemas.openxmlformats.org/officeDocument/2006/relationships/notesSlide" Target="/ppt/notesSlides/notesSlide28.xml" Id="Ref4ccac37fbb442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122672a18449c3" /><Relationship Type="http://schemas.openxmlformats.org/officeDocument/2006/relationships/notesSlide" Target="/ppt/notesSlides/notesSlide29.xml" Id="R8b463068d09e437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303ed507ba4be7" /><Relationship Type="http://schemas.openxmlformats.org/officeDocument/2006/relationships/notesSlide" Target="/ppt/notesSlides/notesSlide30.xml" Id="Ra6e2bcc7e9ec480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1e32fe98024550" /><Relationship Type="http://schemas.openxmlformats.org/officeDocument/2006/relationships/notesSlide" Target="/ppt/notesSlides/notesSlide31.xml" Id="R2d533a29e8b04ce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8e8f5f7e3440e" /><Relationship Type="http://schemas.openxmlformats.org/officeDocument/2006/relationships/notesSlide" Target="/ppt/notesSlides/notesSlide32.xml" Id="R5ee566cc3ebd400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241dfacca44d0" /><Relationship Type="http://schemas.openxmlformats.org/officeDocument/2006/relationships/notesSlide" Target="/ppt/notesSlides/notesSlide33.xml" Id="Rf29abd9c6335402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bba33103741cc" /><Relationship Type="http://schemas.openxmlformats.org/officeDocument/2006/relationships/notesSlide" Target="/ppt/notesSlides/notesSlide34.xml" Id="Rd53768c3646b435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398c8e1af348b7" /><Relationship Type="http://schemas.openxmlformats.org/officeDocument/2006/relationships/notesSlide" Target="/ppt/notesSlides/notesSlide35.xml" Id="Rbe2103d1d49645f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cb1ce254c344c9" /><Relationship Type="http://schemas.openxmlformats.org/officeDocument/2006/relationships/notesSlide" Target="/ppt/notesSlides/notesSlide36.xml" Id="R5607b286c43d496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cbb5a32ec94cec" /><Relationship Type="http://schemas.openxmlformats.org/officeDocument/2006/relationships/notesSlide" Target="/ppt/notesSlides/notesSlide37.xml" Id="R9e9595bc18924f0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b77dff6b14a76" /><Relationship Type="http://schemas.openxmlformats.org/officeDocument/2006/relationships/notesSlide" Target="/ppt/notesSlides/notesSlide38.xml" Id="R686d64b462ca4eb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54ee796394418b" /><Relationship Type="http://schemas.openxmlformats.org/officeDocument/2006/relationships/notesSlide" Target="/ppt/notesSlides/notesSlide39.xml" Id="R0b61390bcd2d4d1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5bab019834566" /><Relationship Type="http://schemas.openxmlformats.org/officeDocument/2006/relationships/notesSlide" Target="/ppt/notesSlides/notesSlide40.xml" Id="R2557fd04d18c49fb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d66d6fc3014274" /><Relationship Type="http://schemas.openxmlformats.org/officeDocument/2006/relationships/notesSlide" Target="/ppt/notesSlides/notesSlide41.xml" Id="R0706e5e673ff4e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  |  Job 31:1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我與眼睛立約， 怎能戀戀瞻望處女呢？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made a covenant with mine eyes; why then should I think upon a maid?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  |  Job 31:2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從至上的神所得之分， 從至高全能者所得之業是甚麼呢？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portion of God is there from above? and what inheritance of the Almighty from on high?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  |  Job 31:3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豈不是禍患臨到不義的， 災害臨到作孽的呢？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destruction to the wicked? and a strange punishment to the workers of iniquity?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31:4  |  Job 31:4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神豈不是察看我的道路， 數點我的腳步呢？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he see my ways, and count all my steps?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31:5  |  Job 31:5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我若與虛謊同行， 腳若追隨詭詐； （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walked with vanity, or if my foot hath hasted to deceit;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31:6  |  Job 31:6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我若被公道的天平稱度， 使神可以知道我的純正；）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me be weighed in an even balance, that God may know mine integrity.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31:7  |  Job 31:7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我的腳步若偏離正路， 我的心若隨着我的眼目， 若有玷污粘在我手上；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my step hath turned out of the way, and mine heart walked after mine eyes, and if any blot hath cleaved to mine hands;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31:8  |  Job 31:8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就願我所種的有別人吃， 我田所產的被拔出來。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let me sow, and let another eat; yea, let my offspring be rooted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31:9  |  Job 31:9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我若受迷惑，向婦人[起淫念]， 在鄰舍的門外蹲伏，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mine heart have been deceived by a woman, or if I have laid wait at my neighbour’s door;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31:10  |  Job 31:10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就願我的妻子給別人推磨， 別人也與她同室。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let my wife grind unto another, and let others bow down upon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31:11  |  Job 31:11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因為這是大罪， 是審判官[當罰的]罪孽。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an heinous crime; yea, it is an iniquity to be punished by the judges.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31:12  |  Job 31:12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這本是火焚燒，直到毀滅， 必拔除我所有的家產。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a fire that consumeth to destruction, and would root out all mine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31:13  |  Job 31:13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我的僕婢與我爭辯的時候， 我若藐視不聽他們的情節；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did despise the cause of my manservant or of my maidservant, when they contended with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31:14  |  Job 31:14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神興起，我怎樣行呢？ 他察問，我怎樣回答呢？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then shall I do when God riseth up? and when he visiteth, what shall I answer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31:15  |  Job 31:15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造我在腹中的，不也是造他嗎？ 將他與我摶在腹中的豈不是一位嗎？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not he that made me in the womb make him? and did not one fashion us in the womb?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31:16  |  Job 31:16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我若不容貧寒人得其所願， 或叫寡婦眼中失望，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withheld the poor from their desire, or have caused the eyes of the widow to fail;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31:17  |  Job 31:17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或獨自吃我一點食物， 孤兒沒有與我同吃； （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have eaten my morsel myself alone, and the fatherless hath not eaten thereof;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31:18  |  Job 31:18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從幼年時孤兒與我同長，好像父子一樣； 我從出母腹就扶助 寡婦。）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from my youth he was brought up with me, as with a father, and I have guided her from my mother’s womb;)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31:19  |  Job 31:19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我若見人因無衣死亡， 或見窮乏人身無遮蓋；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seen any perish for want of clothing, or any poor without covering;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31:20  |  Job 31:20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我若不使他因我羊的毛得暖， 為我祝福；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his loins have not blessed me, and if he were not warmed with the fleece of my sheep;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31:21  |  Job 31:21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我若在城門口見有幫助我的， 舉手攻擊孤兒；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lifted up my hand against the fatherless, when I saw my help in the gate: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31:22  |  Job 31:22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情願我的肩頭從缺盆骨脫落， 我的膀臂從羊矢骨折斷。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let mine arm fall from my shoulder blade, and mine arm be broken from the bone.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31:23  |  Job 31:23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因神降的災禍使我恐懼； 因他的威嚴，我不能妄為。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destruction from God was a terror to me, and by reason of his highness I could not endure.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31:24  |  Job 31:24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我若以黃金為指望， 對精金說：[你是]我的倚靠；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made gold my hope, or have said to the fine gold, Thou art my confidence;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31:25  |  Job 31:25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我若因財物豐裕， 因我手多得資財而歡喜；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rejoiced because my wealth was great, and because mine hand had gotten much;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31:26  |  Job 31:26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我若見太陽發光， 明月行在空中，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beheld the sun when it shined, or the moon walking in brightness;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31:27  |  Job 31:27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心就暗暗被引誘， 口便親手；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my heart hath been secretly enticed, or my mouth hath kissed my hand: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31:28  |  Job 31:28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這也是審判官[當罰的]罪孽， 又是我背棄在上的神。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also were an iniquity to be punished by the judge: for I should have denied the God that is above.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31:29  |  Job 31:29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我若見恨我的遭報就歡喜， 見他遭災便高興； （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rejoiced at the destruction of him that hated me, or lifted up myself when evil found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31:30  |  Job 31:30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我沒有容口犯罪， 咒詛他的生命；）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have I suffered my mouth to sin by wishing a curse to his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31:31  |  Job 31:31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若我帳棚的人未嘗說， 誰不以主人的食物吃飽呢？ （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men of my tabernacle said not, Oh that we had of his flesh! we cannot be satisfied.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31:32  |  Job 31:32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從來我沒有容客旅在街上住宿， 卻開門迎接行路的人；）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stranger did not lodge in the street: but I opened my doors to the traveller.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31:33  |  Job 31:33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我若像亞當 遮掩我的過犯， 將罪孽藏在懷中；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covered my transgressions as Adam, by hiding mine iniquity in my bosom: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31:34  |  Job 31:34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因懼怕大眾， 又因宗族藐視我使我驚恐， 以致閉口無言，杜門不出；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I fear a great multitude, or did the contempt of families terrify me, that I kept silence, and went not out of the door?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31:35  |  Job 31:35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惟願有一位肯聽我！ （看哪，在這裏有我所劃的押， 願全能者回答我！）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one would hear me! behold, my desire is, that the Almighty would answer me, and that mine adversary had written a book.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31:36  |  Job 31:36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願那敵我者所寫的狀詞[在我這裏]！ 我必帶在肩上，又綁在頭上為冠冕。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 would take it upon my shoulder, and bind it as a crown 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31:37  |  Job 31:37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我必向他述說我腳步的數目， 必如君王進到他面前。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declare unto him the number of my steps; as a prince would I go near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31:38  |  Job 31:38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我若[奪取]田地，這地向我喊冤， 犂溝一同哭泣；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my land cry against me, or that the furrows likewise thereof complain;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31:39  |  Job 31:39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我若吃地的出產不給價值， 或叫原主喪命；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eaten the fruits thereof without money, or have caused the owners thereof to lose their life: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31:40  |  Job 31:40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願這地長蒺藜代替麥子， 長惡草代替大麥。 約伯的話說完了。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thistles grow instead of wheat, and cockle instead of barley. The words of Job are ended.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2026-08-30T04:24:11.2670000Z</dcterms:created>
  <dcterms:modified xsi:type="dcterms:W3CDTF">2026-08-30T04:24:11.2670000Z</dcterms:modified>
</coreProperties>
</file>