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70f08a9bbb14f8c" /><Relationship Type="http://schemas.openxmlformats.org/officeDocument/2006/relationships/extended-properties" Target="/docProps/app.xml" Id="R64dbf4565fef47ef" /><Relationship Type="http://schemas.openxmlformats.org/officeDocument/2006/relationships/officeDocument" Target="/ppt/presentation.xml" Id="R925054bdbaf7485b" /></Relationships>
</file>

<file path=ppt/presentation.xml><?xml version="1.0" encoding="utf-8"?>
<p:presentation xmlns:p="http://schemas.openxmlformats.org/presentationml/2006/main">
  <p:sldMasterIdLst>
    <p:sldMasterId xmlns:r="http://schemas.openxmlformats.org/officeDocument/2006/relationships" id="2147483648" r:id="R485ead8b04ce48f5"/>
  </p:sldMasterIdLst>
  <p:notesMasterIdLst>
    <p:notesMasterId xmlns:r="http://schemas.openxmlformats.org/officeDocument/2006/relationships" r:id="R5a8db54c48ee47fa"/>
  </p:notesMasterIdLst>
  <p:sldIdLst>
    <p:sldId xmlns:r="http://schemas.openxmlformats.org/officeDocument/2006/relationships" id="256" r:id="R36434cc1cda14ce5"/>
    <p:sldId xmlns:r="http://schemas.openxmlformats.org/officeDocument/2006/relationships" id="257" r:id="R6bf020056abb47c1"/>
    <p:sldId xmlns:r="http://schemas.openxmlformats.org/officeDocument/2006/relationships" id="258" r:id="R96a0a3f1a7664b39"/>
    <p:sldId xmlns:r="http://schemas.openxmlformats.org/officeDocument/2006/relationships" id="259" r:id="R71699691a6454d14"/>
    <p:sldId xmlns:r="http://schemas.openxmlformats.org/officeDocument/2006/relationships" id="260" r:id="R720a361ac690409f"/>
    <p:sldId xmlns:r="http://schemas.openxmlformats.org/officeDocument/2006/relationships" id="261" r:id="R8df8aa39577b4e3c"/>
    <p:sldId xmlns:r="http://schemas.openxmlformats.org/officeDocument/2006/relationships" id="262" r:id="R67fea56b7c484a9a"/>
    <p:sldId xmlns:r="http://schemas.openxmlformats.org/officeDocument/2006/relationships" id="263" r:id="Rc0b0156fce8f4719"/>
    <p:sldId xmlns:r="http://schemas.openxmlformats.org/officeDocument/2006/relationships" id="264" r:id="R6d0d17ff1908451f"/>
    <p:sldId xmlns:r="http://schemas.openxmlformats.org/officeDocument/2006/relationships" id="265" r:id="Rb65e5112cd2e4bd3"/>
    <p:sldId xmlns:r="http://schemas.openxmlformats.org/officeDocument/2006/relationships" id="266" r:id="Rc4720d056ffd4607"/>
    <p:sldId xmlns:r="http://schemas.openxmlformats.org/officeDocument/2006/relationships" id="267" r:id="R55379e18bbed4ae3"/>
    <p:sldId xmlns:r="http://schemas.openxmlformats.org/officeDocument/2006/relationships" id="268" r:id="R08989c9e8b9e45fa"/>
    <p:sldId xmlns:r="http://schemas.openxmlformats.org/officeDocument/2006/relationships" id="269" r:id="Ra454f4036b0c4608"/>
    <p:sldId xmlns:r="http://schemas.openxmlformats.org/officeDocument/2006/relationships" id="270" r:id="R3d43c713a3694ecb"/>
    <p:sldId xmlns:r="http://schemas.openxmlformats.org/officeDocument/2006/relationships" id="271" r:id="R0d61a786a5224d4d"/>
    <p:sldId xmlns:r="http://schemas.openxmlformats.org/officeDocument/2006/relationships" id="272" r:id="Rc21e7faa27d44ed9"/>
    <p:sldId xmlns:r="http://schemas.openxmlformats.org/officeDocument/2006/relationships" id="273" r:id="R26c9d8cc535c4a75"/>
    <p:sldId xmlns:r="http://schemas.openxmlformats.org/officeDocument/2006/relationships" id="274" r:id="R730ac04cb753470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5042e35184f4c1b" /><Relationship Type="http://schemas.openxmlformats.org/officeDocument/2006/relationships/slideMaster" Target="/ppt/slideMasters/slideMaster1.xml" Id="R485ead8b04ce48f5" /><Relationship Type="http://schemas.openxmlformats.org/officeDocument/2006/relationships/notesMaster" Target="/ppt/notesMasters/notesMaster1.xml" Id="R5a8db54c48ee47fa" /><Relationship Type="http://schemas.openxmlformats.org/officeDocument/2006/relationships/presProps" Target="/ppt/presProps.xml" Id="R3293b5d6fa99462f" /><Relationship Type="http://schemas.openxmlformats.org/officeDocument/2006/relationships/tableStyles" Target="/ppt/tableStyles.xml" Id="Re4108b1f71f7463c" /><Relationship Type="http://schemas.openxmlformats.org/officeDocument/2006/relationships/slide" Target="/ppt/slides/slide1.xml" Id="R36434cc1cda14ce5" /><Relationship Type="http://schemas.openxmlformats.org/officeDocument/2006/relationships/slide" Target="/ppt/slides/slide2.xml" Id="R6bf020056abb47c1" /><Relationship Type="http://schemas.openxmlformats.org/officeDocument/2006/relationships/slide" Target="/ppt/slides/slide3.xml" Id="R96a0a3f1a7664b39" /><Relationship Type="http://schemas.openxmlformats.org/officeDocument/2006/relationships/slide" Target="/ppt/slides/slide4.xml" Id="R71699691a6454d14" /><Relationship Type="http://schemas.openxmlformats.org/officeDocument/2006/relationships/slide" Target="/ppt/slides/slide5.xml" Id="R720a361ac690409f" /><Relationship Type="http://schemas.openxmlformats.org/officeDocument/2006/relationships/slide" Target="/ppt/slides/slide6.xml" Id="R8df8aa39577b4e3c" /><Relationship Type="http://schemas.openxmlformats.org/officeDocument/2006/relationships/slide" Target="/ppt/slides/slide7.xml" Id="R67fea56b7c484a9a" /><Relationship Type="http://schemas.openxmlformats.org/officeDocument/2006/relationships/slide" Target="/ppt/slides/slide8.xml" Id="Rc0b0156fce8f4719" /><Relationship Type="http://schemas.openxmlformats.org/officeDocument/2006/relationships/slide" Target="/ppt/slides/slide9.xml" Id="R6d0d17ff1908451f" /><Relationship Type="http://schemas.openxmlformats.org/officeDocument/2006/relationships/slide" Target="/ppt/slides/slide10.xml" Id="Rb65e5112cd2e4bd3" /><Relationship Type="http://schemas.openxmlformats.org/officeDocument/2006/relationships/slide" Target="/ppt/slides/slide11.xml" Id="Rc4720d056ffd4607" /><Relationship Type="http://schemas.openxmlformats.org/officeDocument/2006/relationships/slide" Target="/ppt/slides/slide12.xml" Id="R55379e18bbed4ae3" /><Relationship Type="http://schemas.openxmlformats.org/officeDocument/2006/relationships/slide" Target="/ppt/slides/slide13.xml" Id="R08989c9e8b9e45fa" /><Relationship Type="http://schemas.openxmlformats.org/officeDocument/2006/relationships/slide" Target="/ppt/slides/slide14.xml" Id="Ra454f4036b0c4608" /><Relationship Type="http://schemas.openxmlformats.org/officeDocument/2006/relationships/slide" Target="/ppt/slides/slide15.xml" Id="R3d43c713a3694ecb" /><Relationship Type="http://schemas.openxmlformats.org/officeDocument/2006/relationships/slide" Target="/ppt/slides/slide16.xml" Id="R0d61a786a5224d4d" /><Relationship Type="http://schemas.openxmlformats.org/officeDocument/2006/relationships/slide" Target="/ppt/slides/slide17.xml" Id="Rc21e7faa27d44ed9" /><Relationship Type="http://schemas.openxmlformats.org/officeDocument/2006/relationships/slide" Target="/ppt/slides/slide18.xml" Id="R26c9d8cc535c4a75" /><Relationship Type="http://schemas.openxmlformats.org/officeDocument/2006/relationships/slide" Target="/ppt/slides/slide19.xml" Id="R730ac04cb753470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0036c77f43148c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a745796c5034845" /><Relationship Type="http://schemas.openxmlformats.org/officeDocument/2006/relationships/notesMaster" Target="/ppt/notesMasters/notesMaster1.xml" Id="Rd08dbd913f744350" /></Relationships>
</file>

<file path=ppt/notesSlides/_rels/notesSlide2.xml.rels>&#65279;<?xml version="1.0" encoding="utf-8"?><Relationships xmlns="http://schemas.openxmlformats.org/package/2006/relationships"><Relationship Type="http://schemas.openxmlformats.org/officeDocument/2006/relationships/slide" Target="/ppt/slides/slide2.xml" Id="R97a40acba4e14373" /><Relationship Type="http://schemas.openxmlformats.org/officeDocument/2006/relationships/notesMaster" Target="/ppt/notesMasters/notesMaster1.xml" Id="R26e78fb47850489e" /></Relationships>
</file>

<file path=ppt/notesSlides/_rels/notesSlide3.xml.rels>&#65279;<?xml version="1.0" encoding="utf-8"?><Relationships xmlns="http://schemas.openxmlformats.org/package/2006/relationships"><Relationship Type="http://schemas.openxmlformats.org/officeDocument/2006/relationships/slide" Target="/ppt/slides/slide3.xml" Id="R5546e4a5ea9941a1" /><Relationship Type="http://schemas.openxmlformats.org/officeDocument/2006/relationships/notesMaster" Target="/ppt/notesMasters/notesMaster1.xml" Id="Rcba2f54fbfec4490" /></Relationships>
</file>

<file path=ppt/notesSlides/_rels/notesSlide4.xml.rels>&#65279;<?xml version="1.0" encoding="utf-8"?><Relationships xmlns="http://schemas.openxmlformats.org/package/2006/relationships"><Relationship Type="http://schemas.openxmlformats.org/officeDocument/2006/relationships/slide" Target="/ppt/slides/slide4.xml" Id="Rc6ba519aa0d8448c" /><Relationship Type="http://schemas.openxmlformats.org/officeDocument/2006/relationships/notesMaster" Target="/ppt/notesMasters/notesMaster1.xml" Id="R91364f75262c4df3" /></Relationships>
</file>

<file path=ppt/notesSlides/_rels/notesSlide5.xml.rels>&#65279;<?xml version="1.0" encoding="utf-8"?><Relationships xmlns="http://schemas.openxmlformats.org/package/2006/relationships"><Relationship Type="http://schemas.openxmlformats.org/officeDocument/2006/relationships/slide" Target="/ppt/slides/slide5.xml" Id="R1bb316d803184a37" /><Relationship Type="http://schemas.openxmlformats.org/officeDocument/2006/relationships/notesMaster" Target="/ppt/notesMasters/notesMaster1.xml" Id="R0afc9ebaefe64233" /></Relationships>
</file>

<file path=ppt/notesSlides/_rels/notesSlide6.xml.rels>&#65279;<?xml version="1.0" encoding="utf-8"?><Relationships xmlns="http://schemas.openxmlformats.org/package/2006/relationships"><Relationship Type="http://schemas.openxmlformats.org/officeDocument/2006/relationships/slide" Target="/ppt/slides/slide6.xml" Id="R8459b77b97c84bfd" /><Relationship Type="http://schemas.openxmlformats.org/officeDocument/2006/relationships/notesMaster" Target="/ppt/notesMasters/notesMaster1.xml" Id="R5cdaa06ae58d44d2" /></Relationships>
</file>

<file path=ppt/notesSlides/_rels/notesSlide7.xml.rels>&#65279;<?xml version="1.0" encoding="utf-8"?><Relationships xmlns="http://schemas.openxmlformats.org/package/2006/relationships"><Relationship Type="http://schemas.openxmlformats.org/officeDocument/2006/relationships/slide" Target="/ppt/slides/slide7.xml" Id="R47a1e648f7314bea" /><Relationship Type="http://schemas.openxmlformats.org/officeDocument/2006/relationships/notesMaster" Target="/ppt/notesMasters/notesMaster1.xml" Id="R155737d1d8524993" /></Relationships>
</file>

<file path=ppt/notesSlides/_rels/notesSlide8.xml.rels>&#65279;<?xml version="1.0" encoding="utf-8"?><Relationships xmlns="http://schemas.openxmlformats.org/package/2006/relationships"><Relationship Type="http://schemas.openxmlformats.org/officeDocument/2006/relationships/slide" Target="/ppt/slides/slide8.xml" Id="R090724fb31604fac" /><Relationship Type="http://schemas.openxmlformats.org/officeDocument/2006/relationships/notesMaster" Target="/ppt/notesMasters/notesMaster1.xml" Id="R6a3a37e520a74c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4f7c58e22862406a" /><Relationship Type="http://schemas.openxmlformats.org/officeDocument/2006/relationships/notesMaster" Target="/ppt/notesMasters/notesMaster1.xml" Id="R15f445d002e2453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b66cdb167cc40bc" /><Relationship Type="http://schemas.openxmlformats.org/officeDocument/2006/relationships/notesMaster" Target="/ppt/notesMasters/notesMaster1.xml" Id="R1d05c0dbb36d427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5f4809c01b14141" /><Relationship Type="http://schemas.openxmlformats.org/officeDocument/2006/relationships/notesMaster" Target="/ppt/notesMasters/notesMaster1.xml" Id="R350cb07a143b445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cb8d223469f41b8" /><Relationship Type="http://schemas.openxmlformats.org/officeDocument/2006/relationships/notesMaster" Target="/ppt/notesMasters/notesMaster1.xml" Id="Rb89ccfeda4e54bf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d1bc36980274949" /><Relationship Type="http://schemas.openxmlformats.org/officeDocument/2006/relationships/notesMaster" Target="/ppt/notesMasters/notesMaster1.xml" Id="Rd993e79acbfe464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fd9e6aa5b42414d" /><Relationship Type="http://schemas.openxmlformats.org/officeDocument/2006/relationships/notesMaster" Target="/ppt/notesMasters/notesMaster1.xml" Id="Rc2fedc1ef61a4ca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1d6e2f922b04a76" /><Relationship Type="http://schemas.openxmlformats.org/officeDocument/2006/relationships/notesMaster" Target="/ppt/notesMasters/notesMaster1.xml" Id="Rb9746dcaadd84b4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70b32b0c28e41b2" /><Relationship Type="http://schemas.openxmlformats.org/officeDocument/2006/relationships/notesMaster" Target="/ppt/notesMasters/notesMaster1.xml" Id="Rd4de5d2363ee45b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7d7c75ecd9641f4" /><Relationship Type="http://schemas.openxmlformats.org/officeDocument/2006/relationships/notesMaster" Target="/ppt/notesMasters/notesMaster1.xml" Id="R1140841973934e9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2ebc04df3754668" /><Relationship Type="http://schemas.openxmlformats.org/officeDocument/2006/relationships/notesMaster" Target="/ppt/notesMasters/notesMaster1.xml" Id="R5afb42e698894e7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33fb02b5dea42da" /><Relationship Type="http://schemas.openxmlformats.org/officeDocument/2006/relationships/notesMaster" Target="/ppt/notesMasters/notesMaster1.xml" Id="R9d10d9fb3de54e1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64ab7179f864de7" /><Relationship Type="http://schemas.openxmlformats.org/officeDocument/2006/relationships/image" Target="/ppt/media/image.png" Id="R830fcb095eef410d" /><Relationship Type="http://schemas.openxmlformats.org/officeDocument/2006/relationships/image" Target="/ppt/media/image2.png" Id="R33d31066a36a4a4a" /><Relationship Type="http://schemas.openxmlformats.org/officeDocument/2006/relationships/image" Target="/ppt/media/image.jpeg" Id="R9e6c6183dcf748e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2cb9c8ee815425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30fcb095eef410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3d31066a36a4a4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e6c6183dcf748e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2c5adf2f8f54529" /><Relationship Type="http://schemas.openxmlformats.org/officeDocument/2006/relationships/slideLayout" Target="/ppt/slideLayouts/slideLayout1.xml" Id="R80872da4bd114912" /><Relationship Type="http://schemas.openxmlformats.org/officeDocument/2006/relationships/slideLayout" Target="/ppt/slideLayouts/slideLayout2.xml" Id="R8d73511608c546e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0872da4bd114912"/>
    <p:sldLayoutId xmlns:r="http://schemas.openxmlformats.org/officeDocument/2006/relationships" id="2147483650" r:id="R8d73511608c546e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0fbd3ffcbb14ce4" /><Relationship Type="http://schemas.openxmlformats.org/officeDocument/2006/relationships/notesSlide" Target="/ppt/notesSlides/notesSlide1.xml" Id="R03c50824afc84f8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ee4cc9fcda645c0" /><Relationship Type="http://schemas.openxmlformats.org/officeDocument/2006/relationships/notesSlide" Target="/ppt/notesSlides/notesSlide2.xml" Id="R251f6449d1f6496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470b084e46244d0" /><Relationship Type="http://schemas.openxmlformats.org/officeDocument/2006/relationships/notesSlide" Target="/ppt/notesSlides/notesSlide3.xml" Id="R0fe1a8f4e0da457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de3c2948cd34bdb" /><Relationship Type="http://schemas.openxmlformats.org/officeDocument/2006/relationships/notesSlide" Target="/ppt/notesSlides/notesSlide4.xml" Id="R23b84a4e97b2478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ca42f2657ed44b7" /><Relationship Type="http://schemas.openxmlformats.org/officeDocument/2006/relationships/notesSlide" Target="/ppt/notesSlides/notesSlide5.xml" Id="R1813e5f036834b7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ef82dc86f874d31" /><Relationship Type="http://schemas.openxmlformats.org/officeDocument/2006/relationships/notesSlide" Target="/ppt/notesSlides/notesSlide6.xml" Id="Rd81f678d52af488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8ca1125e14e4acf" /><Relationship Type="http://schemas.openxmlformats.org/officeDocument/2006/relationships/notesSlide" Target="/ppt/notesSlides/notesSlide7.xml" Id="R751ef6b5d45e4a5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72c1176c87a4fdb" /><Relationship Type="http://schemas.openxmlformats.org/officeDocument/2006/relationships/notesSlide" Target="/ppt/notesSlides/notesSlide8.xml" Id="Rcb7076ab030b40e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b5980cd972a4812" /><Relationship Type="http://schemas.openxmlformats.org/officeDocument/2006/relationships/notesSlide" Target="/ppt/notesSlides/notesSlide9.xml" Id="R58acec0cb9c74dc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94baae835494562" /><Relationship Type="http://schemas.openxmlformats.org/officeDocument/2006/relationships/notesSlide" Target="/ppt/notesSlides/notesSlide10.xml" Id="R584f7ef1536346e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1164fe2366a4c9f" /><Relationship Type="http://schemas.openxmlformats.org/officeDocument/2006/relationships/notesSlide" Target="/ppt/notesSlides/notesSlide11.xml" Id="R9ebf7fef5aae427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f9325c8b73549d0" /><Relationship Type="http://schemas.openxmlformats.org/officeDocument/2006/relationships/notesSlide" Target="/ppt/notesSlides/notesSlide12.xml" Id="R96c8ff0f91f64a2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1aae5c5212a49f4" /><Relationship Type="http://schemas.openxmlformats.org/officeDocument/2006/relationships/notesSlide" Target="/ppt/notesSlides/notesSlide13.xml" Id="Rcc40b1bb3b07474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9a97c5255284148" /><Relationship Type="http://schemas.openxmlformats.org/officeDocument/2006/relationships/notesSlide" Target="/ppt/notesSlides/notesSlide14.xml" Id="R2c38a95eb51e48c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9af38d550544d00" /><Relationship Type="http://schemas.openxmlformats.org/officeDocument/2006/relationships/notesSlide" Target="/ppt/notesSlides/notesSlide15.xml" Id="Ra4a7bcfd9e0648d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c6c900753784f80" /><Relationship Type="http://schemas.openxmlformats.org/officeDocument/2006/relationships/notesSlide" Target="/ppt/notesSlides/notesSlide16.xml" Id="Rf85b4b5079514b1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beb00f1259c419a" /><Relationship Type="http://schemas.openxmlformats.org/officeDocument/2006/relationships/notesSlide" Target="/ppt/notesSlides/notesSlide17.xml" Id="R5cf2ab6ad3b24c0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9e308d7e7b74ee2" /><Relationship Type="http://schemas.openxmlformats.org/officeDocument/2006/relationships/notesSlide" Target="/ppt/notesSlides/notesSlide18.xml" Id="R796f119d43d24c1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26713598537493d" /><Relationship Type="http://schemas.openxmlformats.org/officeDocument/2006/relationships/notesSlide" Target="/ppt/notesSlides/notesSlide19.xml" Id="R741d928b05454cc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出埃及記第31章</a:t>
            </a:r>
          </a:p>
          <a:p xmlns:a="http://schemas.openxmlformats.org/drawingml/2006/main">
            <a:pPr algn="ctr">
              <a:buNone/>
            </a:pPr>
            <a:r>
              <a:rPr sz="2000">
                <a:solidFill>
                  <a:srgbClr val="FFFFFF"/>
                </a:solidFill>
                <a:latin typeface="Georgia"/>
                <a:ea typeface="Georgia"/>
                <a:cs typeface="Georgia"/>
              </a:rPr>
              <a:t>Exodus 31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31:1  |  Exodus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31:2  |  Exodus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「看哪，猶大支派中，戶珥的孫子、烏利的兒子比撒列，我已經提他的名召他。</a:t>
            </a:r>
          </a:p>
          <a:p xmlns:a="http://schemas.openxmlformats.org/drawingml/2006/main">
            <a:pPr algn="ctr">
              <a:buNone/>
            </a:pPr>
            <a:r>
              <a:rPr sz="2400">
                <a:solidFill>
                  <a:srgbClr val="FFFFFF"/>
                </a:solidFill>
                <a:latin typeface="Georgia"/>
                <a:ea typeface="Georgia"/>
                <a:cs typeface="Georgia"/>
              </a:rPr>
              <a:t>See, I have called by name Bezaleel the son of Uri, the son of Hur, of the tribe of Judah: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31:3  |  Exodus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我也以我的靈充滿了他，使他有智慧，有聰明，有知識，能做各樣的工，</a:t>
            </a:r>
          </a:p>
          <a:p xmlns:a="http://schemas.openxmlformats.org/drawingml/2006/main">
            <a:pPr algn="ctr">
              <a:buNone/>
            </a:pPr>
            <a:r>
              <a:rPr sz="2400">
                <a:solidFill>
                  <a:srgbClr val="FFFFFF"/>
                </a:solidFill>
                <a:latin typeface="Georgia"/>
                <a:ea typeface="Georgia"/>
                <a:cs typeface="Georgia"/>
              </a:rPr>
              <a:t>And I have filled him with the spirit of God, in wisdom, and in understanding, and in knowledge, and in all manner of workmanship,</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31:4  |  Exodus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能想出巧工，用金、銀、銅製造各物，</a:t>
            </a:r>
          </a:p>
          <a:p xmlns:a="http://schemas.openxmlformats.org/drawingml/2006/main">
            <a:pPr algn="ctr">
              <a:buNone/>
            </a:pPr>
            <a:r>
              <a:rPr sz="2800">
                <a:solidFill>
                  <a:srgbClr val="FFFFFF"/>
                </a:solidFill>
                <a:latin typeface="Georgia"/>
                <a:ea typeface="Georgia"/>
                <a:cs typeface="Georgia"/>
              </a:rPr>
              <a:t>To devise cunning works, to work in gold, and in silver, and in brass,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31:5  |  Exodus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又能刻寶石，可以鑲嵌，能雕刻木頭，能做各樣的工。</a:t>
            </a:r>
          </a:p>
          <a:p xmlns:a="http://schemas.openxmlformats.org/drawingml/2006/main">
            <a:pPr algn="ctr">
              <a:buNone/>
            </a:pPr>
            <a:r>
              <a:rPr sz="2400">
                <a:solidFill>
                  <a:srgbClr val="FFFFFF"/>
                </a:solidFill>
                <a:latin typeface="Georgia"/>
                <a:ea typeface="Georgia"/>
                <a:cs typeface="Georgia"/>
              </a:rPr>
              <a:t>And in cutting of stones, to set them, and in carving of timber, to work in all manner of workmanship.</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31:6  |  Exodus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我分派但支派中、亞希撒抹的兒子亞何利亞伯與他同工。凡心裏有智慧的，我更使他們有智慧，能做我一切所吩咐的，</a:t>
            </a:r>
          </a:p>
          <a:p xmlns:a="http://schemas.openxmlformats.org/drawingml/2006/main">
            <a:pPr algn="ctr">
              <a:buNone/>
            </a:pPr>
            <a:r>
              <a:rPr sz="2100">
                <a:solidFill>
                  <a:srgbClr val="FFFFFF"/>
                </a:solidFill>
                <a:latin typeface="Georgia"/>
                <a:ea typeface="Georgia"/>
                <a:cs typeface="Georgia"/>
              </a:rPr>
              <a:t>And I, behold, I have given with him Aholiab, the son of Ahisamach, of the tribe of Dan: and in the hearts of all that are wise hearted I have put wisdom, that they may make all that I have commanded thee;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31:7  |  Exodus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就是會幕和法櫃，並其上的施恩座，與[會]幕中一切的器具，</a:t>
            </a:r>
          </a:p>
          <a:p xmlns:a="http://schemas.openxmlformats.org/drawingml/2006/main">
            <a:pPr algn="ctr">
              <a:buNone/>
            </a:pPr>
            <a:r>
              <a:rPr sz="2400">
                <a:solidFill>
                  <a:srgbClr val="FFFFFF"/>
                </a:solidFill>
                <a:latin typeface="Georgia"/>
                <a:ea typeface="Georgia"/>
                <a:cs typeface="Georgia"/>
              </a:rPr>
              <a:t>The tabernacle of the congregation, and the ark of the testimony, and the mercy seat that is thereupon, and all the furniture of the tabernacle,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31:8  |  Exodus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桌子和桌子的器具，精[金]的燈臺和燈臺的一切器具並香壇，</a:t>
            </a:r>
          </a:p>
          <a:p xmlns:a="http://schemas.openxmlformats.org/drawingml/2006/main">
            <a:pPr algn="ctr">
              <a:buNone/>
            </a:pPr>
            <a:r>
              <a:rPr sz="2400">
                <a:solidFill>
                  <a:srgbClr val="FFFFFF"/>
                </a:solidFill>
                <a:latin typeface="Georgia"/>
                <a:ea typeface="Georgia"/>
                <a:cs typeface="Georgia"/>
              </a:rPr>
              <a:t>And the table and his furniture, and the pure candlestick with all his furniture, and the altar of incense,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31:9  |  Exodus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燔祭壇和壇的一切器具，並洗濯盆與盆座，</a:t>
            </a:r>
          </a:p>
          <a:p xmlns:a="http://schemas.openxmlformats.org/drawingml/2006/main">
            <a:pPr algn="ctr">
              <a:buNone/>
            </a:pPr>
            <a:r>
              <a:rPr sz="2400">
                <a:solidFill>
                  <a:srgbClr val="FFFFFF"/>
                </a:solidFill>
                <a:latin typeface="Georgia"/>
                <a:ea typeface="Georgia"/>
                <a:cs typeface="Georgia"/>
              </a:rPr>
              <a:t>And the altar of burnt offering with all his furniture, and the laver and his foot,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31:10  |  Exodus 31:10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精工做的禮服，和祭司亞倫並他兒子用以供祭司職分的聖衣，</a:t>
            </a:r>
          </a:p>
          <a:p xmlns:a="http://schemas.openxmlformats.org/drawingml/2006/main">
            <a:pPr algn="ctr">
              <a:buNone/>
            </a:pPr>
            <a:r>
              <a:rPr sz="2400">
                <a:solidFill>
                  <a:srgbClr val="FFFFFF"/>
                </a:solidFill>
                <a:latin typeface="Georgia"/>
                <a:ea typeface="Georgia"/>
                <a:cs typeface="Georgia"/>
              </a:rPr>
              <a:t>And the cloths of service, and the holy garments for Aaron the priest, and the garments of his sons, to minister in the priest’s office,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31:11  |  Exodus 31:11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膏油和為聖所用馨香的香料。他們都要照我一切所吩咐的去做。」</a:t>
            </a:r>
          </a:p>
          <a:p xmlns:a="http://schemas.openxmlformats.org/drawingml/2006/main">
            <a:pPr algn="ctr">
              <a:buNone/>
            </a:pPr>
            <a:r>
              <a:rPr sz="2400">
                <a:solidFill>
                  <a:srgbClr val="FFFFFF"/>
                </a:solidFill>
                <a:latin typeface="Georgia"/>
                <a:ea typeface="Georgia"/>
                <a:cs typeface="Georgia"/>
              </a:rPr>
              <a:t>And the anointing oil, and sweet incense for the holy place: according to all that I have commanded thee shall they do.</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31:12  |  Exodus 31:12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31:13  |  Exodus 31:13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「你要吩咐以色列人說：『你們務要守我的安息日；因為這是你我之間世世代代的證據，使你們知道我－耶和華是叫你們成為聖的。</a:t>
            </a:r>
          </a:p>
          <a:p xmlns:a="http://schemas.openxmlformats.org/drawingml/2006/main">
            <a:pPr algn="ctr">
              <a:buNone/>
            </a:pPr>
            <a:r>
              <a:rPr sz="2100">
                <a:solidFill>
                  <a:srgbClr val="FFFFFF"/>
                </a:solidFill>
                <a:latin typeface="Georgia"/>
                <a:ea typeface="Georgia"/>
                <a:cs typeface="Georgia"/>
              </a:rPr>
              <a:t>Speak thou also unto the children of Israel, saying, Verily my sabbaths ye shall keep: for it is a sign between me and you throughout your generations; that ye may know that I am the LORD that doth sanctify you.</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31:14  |  Exodus 31:14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所以你們要守安息日，以為聖日。凡干犯這日的，必要把他治死；凡在這日做工的，必從民中剪除。</a:t>
            </a:r>
          </a:p>
          <a:p xmlns:a="http://schemas.openxmlformats.org/drawingml/2006/main">
            <a:pPr algn="ctr">
              <a:buNone/>
            </a:pPr>
            <a:r>
              <a:rPr sz="2100">
                <a:solidFill>
                  <a:srgbClr val="FFFFFF"/>
                </a:solidFill>
                <a:latin typeface="Georgia"/>
                <a:ea typeface="Georgia"/>
                <a:cs typeface="Georgia"/>
              </a:rPr>
              <a:t>Ye shall keep the sabbath therefore; for it is holy unto you: every one that defileth it shall surely be put to death: for whosoever doeth any work therein, that soul shall be cut off from among his people.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31:15  |  Exodus 31:15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六日要做工，但第七日是安息聖日，是向耶和華守為聖的。凡在安息日做工的，必要把他治死。』</a:t>
            </a:r>
          </a:p>
          <a:p xmlns:a="http://schemas.openxmlformats.org/drawingml/2006/main">
            <a:pPr algn="ctr">
              <a:buNone/>
            </a:pPr>
            <a:r>
              <a:rPr sz="2100">
                <a:solidFill>
                  <a:srgbClr val="FFFFFF"/>
                </a:solidFill>
                <a:latin typeface="Georgia"/>
                <a:ea typeface="Georgia"/>
                <a:cs typeface="Georgia"/>
              </a:rPr>
              <a:t>Six days may work be done; but in the seventh is the sabbath of rest, holy to the LORD: whosoever doeth any work in the sabbath day, he shall surely be put to death.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31:16  |  Exodus 31:16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故此，以色列人要世世代代守安息日為永遠的約。</a:t>
            </a:r>
          </a:p>
          <a:p xmlns:a="http://schemas.openxmlformats.org/drawingml/2006/main">
            <a:pPr algn="ctr">
              <a:buNone/>
            </a:pPr>
            <a:r>
              <a:rPr sz="2400">
                <a:solidFill>
                  <a:srgbClr val="FFFFFF"/>
                </a:solidFill>
                <a:latin typeface="Georgia"/>
                <a:ea typeface="Georgia"/>
                <a:cs typeface="Georgia"/>
              </a:rPr>
              <a:t>Wherefore the children of Israel shall keep the sabbath, to observe the sabbath throughout their generations, for a perpetual covenant.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31:17  |  Exodus 31:17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這是我和以色列人永遠的證據；因為六日之內耶和華造天地，第七日便安息舒暢。」</a:t>
            </a:r>
          </a:p>
          <a:p xmlns:a="http://schemas.openxmlformats.org/drawingml/2006/main">
            <a:pPr algn="ctr">
              <a:buNone/>
            </a:pPr>
            <a:r>
              <a:rPr sz="2100">
                <a:solidFill>
                  <a:srgbClr val="FFFFFF"/>
                </a:solidFill>
                <a:latin typeface="Georgia"/>
                <a:ea typeface="Georgia"/>
                <a:cs typeface="Georgia"/>
              </a:rPr>
              <a:t>It is a sign between me and the children of Israel for ever: for in six days the LORD made heaven and earth, and on the seventh day he rested, and was refreshed.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31:18  |  Exodus 31:18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耶和華在西奈山和摩西說完了話，就把兩塊法版交給他，是神用指頭寫的石版。</a:t>
            </a:r>
          </a:p>
          <a:p xmlns:a="http://schemas.openxmlformats.org/drawingml/2006/main">
            <a:pPr algn="ctr">
              <a:buNone/>
            </a:pPr>
            <a:r>
              <a:rPr sz="2100">
                <a:solidFill>
                  <a:srgbClr val="FFFFFF"/>
                </a:solidFill>
                <a:latin typeface="Georgia"/>
                <a:ea typeface="Georgia"/>
                <a:cs typeface="Georgia"/>
              </a:rPr>
              <a:t>And he gave unto Moses, when he had made an end of communing with him upon mount Sinai, two tables of testimony, tables of stone, written with the finger of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2026-08-30T04:27:06.5640000Z</dcterms:created>
  <dcterms:modified xsi:type="dcterms:W3CDTF">2026-08-30T04:27:06.5650000Z</dcterms:modified>
</coreProperties>
</file>