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cc2f6f152c143bb" /><Relationship Type="http://schemas.openxmlformats.org/officeDocument/2006/relationships/extended-properties" Target="/docProps/app.xml" Id="Rbcfa0dfc9e144eb6" /><Relationship Type="http://schemas.openxmlformats.org/officeDocument/2006/relationships/officeDocument" Target="/ppt/presentation.xml" Id="R3756e6ccdde44d4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05438acbf104690"/>
  </p:sldMasterIdLst>
  <p:notesMasterIdLst>
    <p:notesMasterId xmlns:r="http://schemas.openxmlformats.org/officeDocument/2006/relationships" r:id="R662edcb1b9054d4f"/>
  </p:notesMasterIdLst>
  <p:sldIdLst>
    <p:sldId xmlns:r="http://schemas.openxmlformats.org/officeDocument/2006/relationships" id="256" r:id="R9da509ac67e14197"/>
    <p:sldId xmlns:r="http://schemas.openxmlformats.org/officeDocument/2006/relationships" id="257" r:id="Rb5716298e39f4511"/>
    <p:sldId xmlns:r="http://schemas.openxmlformats.org/officeDocument/2006/relationships" id="258" r:id="R6ab4d4034392446f"/>
    <p:sldId xmlns:r="http://schemas.openxmlformats.org/officeDocument/2006/relationships" id="259" r:id="R52f6061d0ab04e95"/>
    <p:sldId xmlns:r="http://schemas.openxmlformats.org/officeDocument/2006/relationships" id="260" r:id="R4a17f2ce5f29491f"/>
    <p:sldId xmlns:r="http://schemas.openxmlformats.org/officeDocument/2006/relationships" id="261" r:id="R582941befdf04075"/>
    <p:sldId xmlns:r="http://schemas.openxmlformats.org/officeDocument/2006/relationships" id="262" r:id="R8125a5e009c5483a"/>
    <p:sldId xmlns:r="http://schemas.openxmlformats.org/officeDocument/2006/relationships" id="263" r:id="R6507e47386fa4a98"/>
    <p:sldId xmlns:r="http://schemas.openxmlformats.org/officeDocument/2006/relationships" id="264" r:id="R9ec4f4caf6f24d5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12e636536b346cb" /><Relationship Type="http://schemas.openxmlformats.org/officeDocument/2006/relationships/slideMaster" Target="/ppt/slideMasters/slideMaster1.xml" Id="R405438acbf104690" /><Relationship Type="http://schemas.openxmlformats.org/officeDocument/2006/relationships/notesMaster" Target="/ppt/notesMasters/notesMaster1.xml" Id="R662edcb1b9054d4f" /><Relationship Type="http://schemas.openxmlformats.org/officeDocument/2006/relationships/presProps" Target="/ppt/presProps.xml" Id="R53c78ff547b645a6" /><Relationship Type="http://schemas.openxmlformats.org/officeDocument/2006/relationships/tableStyles" Target="/ppt/tableStyles.xml" Id="R004b652f19124048" /><Relationship Type="http://schemas.openxmlformats.org/officeDocument/2006/relationships/slide" Target="/ppt/slides/slide1.xml" Id="R9da509ac67e14197" /><Relationship Type="http://schemas.openxmlformats.org/officeDocument/2006/relationships/slide" Target="/ppt/slides/slide2.xml" Id="Rb5716298e39f4511" /><Relationship Type="http://schemas.openxmlformats.org/officeDocument/2006/relationships/slide" Target="/ppt/slides/slide3.xml" Id="R6ab4d4034392446f" /><Relationship Type="http://schemas.openxmlformats.org/officeDocument/2006/relationships/slide" Target="/ppt/slides/slide4.xml" Id="R52f6061d0ab04e95" /><Relationship Type="http://schemas.openxmlformats.org/officeDocument/2006/relationships/slide" Target="/ppt/slides/slide5.xml" Id="R4a17f2ce5f29491f" /><Relationship Type="http://schemas.openxmlformats.org/officeDocument/2006/relationships/slide" Target="/ppt/slides/slide6.xml" Id="R582941befdf04075" /><Relationship Type="http://schemas.openxmlformats.org/officeDocument/2006/relationships/slide" Target="/ppt/slides/slide7.xml" Id="R8125a5e009c5483a" /><Relationship Type="http://schemas.openxmlformats.org/officeDocument/2006/relationships/slide" Target="/ppt/slides/slide8.xml" Id="R6507e47386fa4a98" /><Relationship Type="http://schemas.openxmlformats.org/officeDocument/2006/relationships/slide" Target="/ppt/slides/slide9.xml" Id="R9ec4f4caf6f24d5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9e62e6aeaaf4b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4ac837bb2c24451" /><Relationship Type="http://schemas.openxmlformats.org/officeDocument/2006/relationships/notesMaster" Target="/ppt/notesMasters/notesMaster1.xml" Id="Rce59680e36974e8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2c10460c19c4a6d" /><Relationship Type="http://schemas.openxmlformats.org/officeDocument/2006/relationships/notesMaster" Target="/ppt/notesMasters/notesMaster1.xml" Id="R9b117690bdeb402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f09374346c74a08" /><Relationship Type="http://schemas.openxmlformats.org/officeDocument/2006/relationships/notesMaster" Target="/ppt/notesMasters/notesMaster1.xml" Id="Rc5b58b3aff47491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be5fde502f34925" /><Relationship Type="http://schemas.openxmlformats.org/officeDocument/2006/relationships/notesMaster" Target="/ppt/notesMasters/notesMaster1.xml" Id="Ra42620a7f54b451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6020b3156ab4467" /><Relationship Type="http://schemas.openxmlformats.org/officeDocument/2006/relationships/notesMaster" Target="/ppt/notesMasters/notesMaster1.xml" Id="Re8c326c31a7746f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a6dd43f92154a33" /><Relationship Type="http://schemas.openxmlformats.org/officeDocument/2006/relationships/notesMaster" Target="/ppt/notesMasters/notesMaster1.xml" Id="Rb4ab6c317f0c443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f70c78c3101426c" /><Relationship Type="http://schemas.openxmlformats.org/officeDocument/2006/relationships/notesMaster" Target="/ppt/notesMasters/notesMaster1.xml" Id="R48654cd5ecd3452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8e41cdaab1438f" /><Relationship Type="http://schemas.openxmlformats.org/officeDocument/2006/relationships/notesMaster" Target="/ppt/notesMasters/notesMaster1.xml" Id="Rbd0c1bcfd6f143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9d64a1d46943b6" /><Relationship Type="http://schemas.openxmlformats.org/officeDocument/2006/relationships/notesMaster" Target="/ppt/notesMasters/notesMaster1.xml" Id="R921171671e2849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c2bea48cd64e25" /><Relationship Type="http://schemas.openxmlformats.org/officeDocument/2006/relationships/image" Target="/ppt/media/image.png" Id="R6a6e3b3cd17c4290" /><Relationship Type="http://schemas.openxmlformats.org/officeDocument/2006/relationships/image" Target="/ppt/media/image2.png" Id="R5a049145f6894561" /><Relationship Type="http://schemas.openxmlformats.org/officeDocument/2006/relationships/image" Target="/ppt/media/image.jpeg" Id="Re3251fd3075747c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22100495f1460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a6e3b3cd17c429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a049145f689456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251fd3075747c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13353d6751946e0" /><Relationship Type="http://schemas.openxmlformats.org/officeDocument/2006/relationships/slideLayout" Target="/ppt/slideLayouts/slideLayout1.xml" Id="R06aa6c5cba434c3c" /><Relationship Type="http://schemas.openxmlformats.org/officeDocument/2006/relationships/slideLayout" Target="/ppt/slideLayouts/slideLayout2.xml" Id="Rbb555365aa994da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6aa6c5cba434c3c"/>
    <p:sldLayoutId xmlns:r="http://schemas.openxmlformats.org/officeDocument/2006/relationships" id="2147483650" r:id="Rbb555365aa994da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bd5c6c98124581" /><Relationship Type="http://schemas.openxmlformats.org/officeDocument/2006/relationships/notesSlide" Target="/ppt/notesSlides/notesSlide1.xml" Id="Rf20d794adce7484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46b25e569245de" /><Relationship Type="http://schemas.openxmlformats.org/officeDocument/2006/relationships/notesSlide" Target="/ppt/notesSlides/notesSlide2.xml" Id="R3445aa9225ec40f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fae3fb3fcb4cbb" /><Relationship Type="http://schemas.openxmlformats.org/officeDocument/2006/relationships/notesSlide" Target="/ppt/notesSlides/notesSlide3.xml" Id="Re287c80d21aa444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93f390f9334a6f" /><Relationship Type="http://schemas.openxmlformats.org/officeDocument/2006/relationships/notesSlide" Target="/ppt/notesSlides/notesSlide4.xml" Id="Rc2e3ac43111a4ce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da7216c358458c" /><Relationship Type="http://schemas.openxmlformats.org/officeDocument/2006/relationships/notesSlide" Target="/ppt/notesSlides/notesSlide5.xml" Id="R9a69789800264b1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dbc96028744260" /><Relationship Type="http://schemas.openxmlformats.org/officeDocument/2006/relationships/notesSlide" Target="/ppt/notesSlides/notesSlide6.xml" Id="R5732b820aa65407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c1d79b41e549fb" /><Relationship Type="http://schemas.openxmlformats.org/officeDocument/2006/relationships/notesSlide" Target="/ppt/notesSlides/notesSlide7.xml" Id="Rf37b0ea4e791481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99c5142a564519" /><Relationship Type="http://schemas.openxmlformats.org/officeDocument/2006/relationships/notesSlide" Target="/ppt/notesSlides/notesSlide8.xml" Id="R1e4a586957f54ed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240f49d50b40e4" /><Relationship Type="http://schemas.openxmlformats.org/officeDocument/2006/relationships/notesSlide" Target="/ppt/notesSlides/notesSlide9.xml" Id="R4f4475f9866e42e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詩篇第101章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101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101:1  |  Psalms 101:1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我要歌唱慈愛和公平； 耶和華啊，我要向你歌頌！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I will sing of mercy and judgment: unto thee, O LORD, will I sing.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101:2  |  Psalms 101:2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我要用智慧行完全的道。 你幾時到我這裏來呢？ 我要存完全的心行在我家中。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behave myself wisely in a perfect way. O when wilt thou come unto me? I will walk within my house with a perfect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101:3  |  Psalms 101:3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邪僻的事，我都不擺在我眼前； 悖逆人所做的事，我甚恨惡， 不容沾在我身上。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set no wicked thing before mine eyes: I hate the work of them that turn aside; it shall not cleave 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101:4  |  Psalms 101:4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彎曲的心思，我必遠離； 一切的惡人，我不認識。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froward heart shall depart from me: I will not know a wicked person.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101:5  |  Psalms 101:5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在暗中讒謗他鄰居的，我必將他滅絕； 眼目高傲、心裏驕縱的，我必不容他。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privily slandereth his neighbour, him will I cut off: him that hath an high look and a proud heart will not I suffer.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101:6  |  Psalms 101:6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我眼要看國中的誠實人，叫他們與我同住； 行為完全的，他要伺候我。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eyes shall be upon the faithful of the land, that they may dwell with me: he that walketh in a perfect way, he shall serve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101:7  |  Psalms 101:7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行詭詐的，必不得住在我家裏； 說謊話的，必不得立在我眼前。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worketh deceit shall not dwell within my house: he that telleth lies shall not tarry in my sight.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101:8  |  Psalms 101:8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我每日早晨要滅絕國中所有的惡人， 好把一切作孽的從耶和華的城裏剪除。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early destroy all the wicked of the land; that I may cut off all wicked doers from the city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2026-08-30T04:30:29.9410000Z</dcterms:created>
  <dcterms:modified xsi:type="dcterms:W3CDTF">2026-08-30T04:30:29.9410000Z</dcterms:modified>
</coreProperties>
</file>