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a7e6e24f0ed4128" /><Relationship Type="http://schemas.openxmlformats.org/officeDocument/2006/relationships/extended-properties" Target="/docProps/app.xml" Id="R5807fa77942c4f63" /><Relationship Type="http://schemas.openxmlformats.org/officeDocument/2006/relationships/officeDocument" Target="/ppt/presentation.xml" Id="Ref12cf3913f3401f" /></Relationships>
</file>

<file path=ppt/presentation.xml><?xml version="1.0" encoding="utf-8"?>
<p:presentation xmlns:p="http://schemas.openxmlformats.org/presentationml/2006/main">
  <p:sldMasterIdLst>
    <p:sldMasterId xmlns:r="http://schemas.openxmlformats.org/officeDocument/2006/relationships" id="2147483648" r:id="Ra6f8193ccee64e2b"/>
  </p:sldMasterIdLst>
  <p:notesMasterIdLst>
    <p:notesMasterId xmlns:r="http://schemas.openxmlformats.org/officeDocument/2006/relationships" r:id="Re6e69d09c0474293"/>
  </p:notesMasterIdLst>
  <p:sldIdLst>
    <p:sldId xmlns:r="http://schemas.openxmlformats.org/officeDocument/2006/relationships" id="256" r:id="R893f001d7e974e04"/>
    <p:sldId xmlns:r="http://schemas.openxmlformats.org/officeDocument/2006/relationships" id="257" r:id="Rb580bb9fb197452b"/>
    <p:sldId xmlns:r="http://schemas.openxmlformats.org/officeDocument/2006/relationships" id="258" r:id="Rbcb84aa0d0044fab"/>
    <p:sldId xmlns:r="http://schemas.openxmlformats.org/officeDocument/2006/relationships" id="259" r:id="Rac80c12df1a5461c"/>
    <p:sldId xmlns:r="http://schemas.openxmlformats.org/officeDocument/2006/relationships" id="260" r:id="Rabcd5ca1a4a54396"/>
    <p:sldId xmlns:r="http://schemas.openxmlformats.org/officeDocument/2006/relationships" id="261" r:id="R632ab85841e74d4e"/>
    <p:sldId xmlns:r="http://schemas.openxmlformats.org/officeDocument/2006/relationships" id="262" r:id="Ra731dfacf7524604"/>
    <p:sldId xmlns:r="http://schemas.openxmlformats.org/officeDocument/2006/relationships" id="263" r:id="R28c96886f1ab4a11"/>
    <p:sldId xmlns:r="http://schemas.openxmlformats.org/officeDocument/2006/relationships" id="264" r:id="R98bd73529ca340dc"/>
    <p:sldId xmlns:r="http://schemas.openxmlformats.org/officeDocument/2006/relationships" id="265" r:id="Rc780838a8c9247d5"/>
    <p:sldId xmlns:r="http://schemas.openxmlformats.org/officeDocument/2006/relationships" id="266" r:id="R928f842291294ddf"/>
    <p:sldId xmlns:r="http://schemas.openxmlformats.org/officeDocument/2006/relationships" id="267" r:id="Rd3883621cfd84873"/>
    <p:sldId xmlns:r="http://schemas.openxmlformats.org/officeDocument/2006/relationships" id="268" r:id="R4d7f4ae3b35447a5"/>
    <p:sldId xmlns:r="http://schemas.openxmlformats.org/officeDocument/2006/relationships" id="269" r:id="Rd1a359b4693e4a40"/>
    <p:sldId xmlns:r="http://schemas.openxmlformats.org/officeDocument/2006/relationships" id="270" r:id="R329cab6169224a39"/>
    <p:sldId xmlns:r="http://schemas.openxmlformats.org/officeDocument/2006/relationships" id="271" r:id="R8a824f8477ea4568"/>
    <p:sldId xmlns:r="http://schemas.openxmlformats.org/officeDocument/2006/relationships" id="272" r:id="R3d729b23433e4ad9"/>
    <p:sldId xmlns:r="http://schemas.openxmlformats.org/officeDocument/2006/relationships" id="273" r:id="R0ea7f1f0ca8b4f74"/>
    <p:sldId xmlns:r="http://schemas.openxmlformats.org/officeDocument/2006/relationships" id="274" r:id="Rff9a9f46dc994408"/>
    <p:sldId xmlns:r="http://schemas.openxmlformats.org/officeDocument/2006/relationships" id="275" r:id="Rf35858ecf45f4899"/>
    <p:sldId xmlns:r="http://schemas.openxmlformats.org/officeDocument/2006/relationships" id="276" r:id="R3d388b42a2224620"/>
    <p:sldId xmlns:r="http://schemas.openxmlformats.org/officeDocument/2006/relationships" id="277" r:id="Rd8165ef56dea4fc8"/>
    <p:sldId xmlns:r="http://schemas.openxmlformats.org/officeDocument/2006/relationships" id="278" r:id="Rb2e90a7f82e64a9f"/>
    <p:sldId xmlns:r="http://schemas.openxmlformats.org/officeDocument/2006/relationships" id="279" r:id="Rf54d0b4023f44352"/>
    <p:sldId xmlns:r="http://schemas.openxmlformats.org/officeDocument/2006/relationships" id="280" r:id="R53fcdd4bbbda4941"/>
    <p:sldId xmlns:r="http://schemas.openxmlformats.org/officeDocument/2006/relationships" id="281" r:id="R8c1822a5265b4961"/>
    <p:sldId xmlns:r="http://schemas.openxmlformats.org/officeDocument/2006/relationships" id="282" r:id="Rb0b35375087c441b"/>
    <p:sldId xmlns:r="http://schemas.openxmlformats.org/officeDocument/2006/relationships" id="283" r:id="R5b9e298f25984e27"/>
    <p:sldId xmlns:r="http://schemas.openxmlformats.org/officeDocument/2006/relationships" id="284" r:id="R97cd07c665a44cd5"/>
    <p:sldId xmlns:r="http://schemas.openxmlformats.org/officeDocument/2006/relationships" id="285" r:id="R0469dd9cfa904609"/>
    <p:sldId xmlns:r="http://schemas.openxmlformats.org/officeDocument/2006/relationships" id="286" r:id="R954b00f174794425"/>
    <p:sldId xmlns:r="http://schemas.openxmlformats.org/officeDocument/2006/relationships" id="287" r:id="R638f22780d704575"/>
    <p:sldId xmlns:r="http://schemas.openxmlformats.org/officeDocument/2006/relationships" id="288" r:id="Rae8e30f2985f46fd"/>
    <p:sldId xmlns:r="http://schemas.openxmlformats.org/officeDocument/2006/relationships" id="289" r:id="Rc86d0d8b648144c3"/>
    <p:sldId xmlns:r="http://schemas.openxmlformats.org/officeDocument/2006/relationships" id="290" r:id="R3beace2cfae641c3"/>
    <p:sldId xmlns:r="http://schemas.openxmlformats.org/officeDocument/2006/relationships" id="291" r:id="R64663bc4cf1441d9"/>
    <p:sldId xmlns:r="http://schemas.openxmlformats.org/officeDocument/2006/relationships" id="292" r:id="R6a5865ba86854e8c"/>
    <p:sldId xmlns:r="http://schemas.openxmlformats.org/officeDocument/2006/relationships" id="293" r:id="R4bf3a177239b4865"/>
    <p:sldId xmlns:r="http://schemas.openxmlformats.org/officeDocument/2006/relationships" id="294" r:id="Rd7d6d8f4586f451c"/>
    <p:sldId xmlns:r="http://schemas.openxmlformats.org/officeDocument/2006/relationships" id="295" r:id="R2313c99512f14d01"/>
    <p:sldId xmlns:r="http://schemas.openxmlformats.org/officeDocument/2006/relationships" id="296" r:id="R25760f85b3984433"/>
    <p:sldId xmlns:r="http://schemas.openxmlformats.org/officeDocument/2006/relationships" id="297" r:id="Rd24d311bf7164cd1"/>
    <p:sldId xmlns:r="http://schemas.openxmlformats.org/officeDocument/2006/relationships" id="298" r:id="Ra548283bdea649d7"/>
    <p:sldId xmlns:r="http://schemas.openxmlformats.org/officeDocument/2006/relationships" id="299" r:id="Rce0d3bac9baf4d8d"/>
    <p:sldId xmlns:r="http://schemas.openxmlformats.org/officeDocument/2006/relationships" id="300" r:id="R639b10e316b34539"/>
    <p:sldId xmlns:r="http://schemas.openxmlformats.org/officeDocument/2006/relationships" id="301" r:id="R40aaac81ed694255"/>
    <p:sldId xmlns:r="http://schemas.openxmlformats.org/officeDocument/2006/relationships" id="302" r:id="R36ecdb5bedbd4052"/>
    <p:sldId xmlns:r="http://schemas.openxmlformats.org/officeDocument/2006/relationships" id="303" r:id="R28d9929fad794789"/>
    <p:sldId xmlns:r="http://schemas.openxmlformats.org/officeDocument/2006/relationships" id="304" r:id="Rd87560188b004855"/>
    <p:sldId xmlns:r="http://schemas.openxmlformats.org/officeDocument/2006/relationships" id="305" r:id="R02b7b9096a224ada"/>
    <p:sldId xmlns:r="http://schemas.openxmlformats.org/officeDocument/2006/relationships" id="306" r:id="R6d9c43fa2db445fd"/>
    <p:sldId xmlns:r="http://schemas.openxmlformats.org/officeDocument/2006/relationships" id="307" r:id="R9691634883db44f1"/>
    <p:sldId xmlns:r="http://schemas.openxmlformats.org/officeDocument/2006/relationships" id="308" r:id="R8913b43c76eb43c5"/>
    <p:sldId xmlns:r="http://schemas.openxmlformats.org/officeDocument/2006/relationships" id="309" r:id="R4a202e1047fb4ae1"/>
    <p:sldId xmlns:r="http://schemas.openxmlformats.org/officeDocument/2006/relationships" id="310" r:id="R3723d5de04464cc7"/>
    <p:sldId xmlns:r="http://schemas.openxmlformats.org/officeDocument/2006/relationships" id="311" r:id="Rf3f9265b9afc4baa"/>
    <p:sldId xmlns:r="http://schemas.openxmlformats.org/officeDocument/2006/relationships" id="312" r:id="Rf5b2223b95604e9b"/>
    <p:sldId xmlns:r="http://schemas.openxmlformats.org/officeDocument/2006/relationships" id="313" r:id="Rfcce659f50924ba0"/>
    <p:sldId xmlns:r="http://schemas.openxmlformats.org/officeDocument/2006/relationships" id="314" r:id="R7b61e58552ef477d"/>
    <p:sldId xmlns:r="http://schemas.openxmlformats.org/officeDocument/2006/relationships" id="315" r:id="R024c010e96df4a92"/>
    <p:sldId xmlns:r="http://schemas.openxmlformats.org/officeDocument/2006/relationships" id="316" r:id="R6596d616ded04a08"/>
    <p:sldId xmlns:r="http://schemas.openxmlformats.org/officeDocument/2006/relationships" id="317" r:id="R70723925add14d1d"/>
    <p:sldId xmlns:r="http://schemas.openxmlformats.org/officeDocument/2006/relationships" id="318" r:id="R71ea8b547de844b4"/>
    <p:sldId xmlns:r="http://schemas.openxmlformats.org/officeDocument/2006/relationships" id="319" r:id="R13d31d6f18e44e22"/>
    <p:sldId xmlns:r="http://schemas.openxmlformats.org/officeDocument/2006/relationships" id="320" r:id="Rc03ee480d7dc4029"/>
    <p:sldId xmlns:r="http://schemas.openxmlformats.org/officeDocument/2006/relationships" id="321" r:id="R64bb6612b44749f3"/>
    <p:sldId xmlns:r="http://schemas.openxmlformats.org/officeDocument/2006/relationships" id="322" r:id="R3f879fe4af014961"/>
    <p:sldId xmlns:r="http://schemas.openxmlformats.org/officeDocument/2006/relationships" id="323" r:id="R581055e0522043d1"/>
    <p:sldId xmlns:r="http://schemas.openxmlformats.org/officeDocument/2006/relationships" id="324" r:id="Rdbe56d0ca853485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eb814111efd4a54" /><Relationship Type="http://schemas.openxmlformats.org/officeDocument/2006/relationships/slideMaster" Target="/ppt/slideMasters/slideMaster1.xml" Id="Ra6f8193ccee64e2b" /><Relationship Type="http://schemas.openxmlformats.org/officeDocument/2006/relationships/notesMaster" Target="/ppt/notesMasters/notesMaster1.xml" Id="Re6e69d09c0474293" /><Relationship Type="http://schemas.openxmlformats.org/officeDocument/2006/relationships/presProps" Target="/ppt/presProps.xml" Id="R785d757dbf4940b4" /><Relationship Type="http://schemas.openxmlformats.org/officeDocument/2006/relationships/tableStyles" Target="/ppt/tableStyles.xml" Id="R005fb0d37a684f5b" /><Relationship Type="http://schemas.openxmlformats.org/officeDocument/2006/relationships/slide" Target="/ppt/slides/slide1.xml" Id="R893f001d7e974e04" /><Relationship Type="http://schemas.openxmlformats.org/officeDocument/2006/relationships/slide" Target="/ppt/slides/slide2.xml" Id="Rb580bb9fb197452b" /><Relationship Type="http://schemas.openxmlformats.org/officeDocument/2006/relationships/slide" Target="/ppt/slides/slide3.xml" Id="Rbcb84aa0d0044fab" /><Relationship Type="http://schemas.openxmlformats.org/officeDocument/2006/relationships/slide" Target="/ppt/slides/slide4.xml" Id="Rac80c12df1a5461c" /><Relationship Type="http://schemas.openxmlformats.org/officeDocument/2006/relationships/slide" Target="/ppt/slides/slide5.xml" Id="Rabcd5ca1a4a54396" /><Relationship Type="http://schemas.openxmlformats.org/officeDocument/2006/relationships/slide" Target="/ppt/slides/slide6.xml" Id="R632ab85841e74d4e" /><Relationship Type="http://schemas.openxmlformats.org/officeDocument/2006/relationships/slide" Target="/ppt/slides/slide7.xml" Id="Ra731dfacf7524604" /><Relationship Type="http://schemas.openxmlformats.org/officeDocument/2006/relationships/slide" Target="/ppt/slides/slide8.xml" Id="R28c96886f1ab4a11" /><Relationship Type="http://schemas.openxmlformats.org/officeDocument/2006/relationships/slide" Target="/ppt/slides/slide9.xml" Id="R98bd73529ca340dc" /><Relationship Type="http://schemas.openxmlformats.org/officeDocument/2006/relationships/slide" Target="/ppt/slides/slide10.xml" Id="Rc780838a8c9247d5" /><Relationship Type="http://schemas.openxmlformats.org/officeDocument/2006/relationships/slide" Target="/ppt/slides/slide11.xml" Id="R928f842291294ddf" /><Relationship Type="http://schemas.openxmlformats.org/officeDocument/2006/relationships/slide" Target="/ppt/slides/slide12.xml" Id="Rd3883621cfd84873" /><Relationship Type="http://schemas.openxmlformats.org/officeDocument/2006/relationships/slide" Target="/ppt/slides/slide13.xml" Id="R4d7f4ae3b35447a5" /><Relationship Type="http://schemas.openxmlformats.org/officeDocument/2006/relationships/slide" Target="/ppt/slides/slide14.xml" Id="Rd1a359b4693e4a40" /><Relationship Type="http://schemas.openxmlformats.org/officeDocument/2006/relationships/slide" Target="/ppt/slides/slide15.xml" Id="R329cab6169224a39" /><Relationship Type="http://schemas.openxmlformats.org/officeDocument/2006/relationships/slide" Target="/ppt/slides/slide16.xml" Id="R8a824f8477ea4568" /><Relationship Type="http://schemas.openxmlformats.org/officeDocument/2006/relationships/slide" Target="/ppt/slides/slide17.xml" Id="R3d729b23433e4ad9" /><Relationship Type="http://schemas.openxmlformats.org/officeDocument/2006/relationships/slide" Target="/ppt/slides/slide18.xml" Id="R0ea7f1f0ca8b4f74" /><Relationship Type="http://schemas.openxmlformats.org/officeDocument/2006/relationships/slide" Target="/ppt/slides/slide19.xml" Id="Rff9a9f46dc994408" /><Relationship Type="http://schemas.openxmlformats.org/officeDocument/2006/relationships/slide" Target="/ppt/slides/slide20.xml" Id="Rf35858ecf45f4899" /><Relationship Type="http://schemas.openxmlformats.org/officeDocument/2006/relationships/slide" Target="/ppt/slides/slide21.xml" Id="R3d388b42a2224620" /><Relationship Type="http://schemas.openxmlformats.org/officeDocument/2006/relationships/slide" Target="/ppt/slides/slide22.xml" Id="Rd8165ef56dea4fc8" /><Relationship Type="http://schemas.openxmlformats.org/officeDocument/2006/relationships/slide" Target="/ppt/slides/slide23.xml" Id="Rb2e90a7f82e64a9f" /><Relationship Type="http://schemas.openxmlformats.org/officeDocument/2006/relationships/slide" Target="/ppt/slides/slide24.xml" Id="Rf54d0b4023f44352" /><Relationship Type="http://schemas.openxmlformats.org/officeDocument/2006/relationships/slide" Target="/ppt/slides/slide25.xml" Id="R53fcdd4bbbda4941" /><Relationship Type="http://schemas.openxmlformats.org/officeDocument/2006/relationships/slide" Target="/ppt/slides/slide26.xml" Id="R8c1822a5265b4961" /><Relationship Type="http://schemas.openxmlformats.org/officeDocument/2006/relationships/slide" Target="/ppt/slides/slide27.xml" Id="Rb0b35375087c441b" /><Relationship Type="http://schemas.openxmlformats.org/officeDocument/2006/relationships/slide" Target="/ppt/slides/slide28.xml" Id="R5b9e298f25984e27" /><Relationship Type="http://schemas.openxmlformats.org/officeDocument/2006/relationships/slide" Target="/ppt/slides/slide29.xml" Id="R97cd07c665a44cd5" /><Relationship Type="http://schemas.openxmlformats.org/officeDocument/2006/relationships/slide" Target="/ppt/slides/slide30.xml" Id="R0469dd9cfa904609" /><Relationship Type="http://schemas.openxmlformats.org/officeDocument/2006/relationships/slide" Target="/ppt/slides/slide31.xml" Id="R954b00f174794425" /><Relationship Type="http://schemas.openxmlformats.org/officeDocument/2006/relationships/slide" Target="/ppt/slides/slide32.xml" Id="R638f22780d704575" /><Relationship Type="http://schemas.openxmlformats.org/officeDocument/2006/relationships/slide" Target="/ppt/slides/slide33.xml" Id="Rae8e30f2985f46fd" /><Relationship Type="http://schemas.openxmlformats.org/officeDocument/2006/relationships/slide" Target="/ppt/slides/slide34.xml" Id="Rc86d0d8b648144c3" /><Relationship Type="http://schemas.openxmlformats.org/officeDocument/2006/relationships/slide" Target="/ppt/slides/slide35.xml" Id="R3beace2cfae641c3" /><Relationship Type="http://schemas.openxmlformats.org/officeDocument/2006/relationships/slide" Target="/ppt/slides/slide36.xml" Id="R64663bc4cf1441d9" /><Relationship Type="http://schemas.openxmlformats.org/officeDocument/2006/relationships/slide" Target="/ppt/slides/slide37.xml" Id="R6a5865ba86854e8c" /><Relationship Type="http://schemas.openxmlformats.org/officeDocument/2006/relationships/slide" Target="/ppt/slides/slide38.xml" Id="R4bf3a177239b4865" /><Relationship Type="http://schemas.openxmlformats.org/officeDocument/2006/relationships/slide" Target="/ppt/slides/slide39.xml" Id="Rd7d6d8f4586f451c" /><Relationship Type="http://schemas.openxmlformats.org/officeDocument/2006/relationships/slide" Target="/ppt/slides/slide40.xml" Id="R2313c99512f14d01" /><Relationship Type="http://schemas.openxmlformats.org/officeDocument/2006/relationships/slide" Target="/ppt/slides/slide41.xml" Id="R25760f85b3984433" /><Relationship Type="http://schemas.openxmlformats.org/officeDocument/2006/relationships/slide" Target="/ppt/slides/slide42.xml" Id="Rd24d311bf7164cd1" /><Relationship Type="http://schemas.openxmlformats.org/officeDocument/2006/relationships/slide" Target="/ppt/slides/slide43.xml" Id="Ra548283bdea649d7" /><Relationship Type="http://schemas.openxmlformats.org/officeDocument/2006/relationships/slide" Target="/ppt/slides/slide44.xml" Id="Rce0d3bac9baf4d8d" /><Relationship Type="http://schemas.openxmlformats.org/officeDocument/2006/relationships/slide" Target="/ppt/slides/slide45.xml" Id="R639b10e316b34539" /><Relationship Type="http://schemas.openxmlformats.org/officeDocument/2006/relationships/slide" Target="/ppt/slides/slide46.xml" Id="R40aaac81ed694255" /><Relationship Type="http://schemas.openxmlformats.org/officeDocument/2006/relationships/slide" Target="/ppt/slides/slide47.xml" Id="R36ecdb5bedbd4052" /><Relationship Type="http://schemas.openxmlformats.org/officeDocument/2006/relationships/slide" Target="/ppt/slides/slide48.xml" Id="R28d9929fad794789" /><Relationship Type="http://schemas.openxmlformats.org/officeDocument/2006/relationships/slide" Target="/ppt/slides/slide49.xml" Id="Rd87560188b004855" /><Relationship Type="http://schemas.openxmlformats.org/officeDocument/2006/relationships/slide" Target="/ppt/slides/slide50.xml" Id="R02b7b9096a224ada" /><Relationship Type="http://schemas.openxmlformats.org/officeDocument/2006/relationships/slide" Target="/ppt/slides/slide51.xml" Id="R6d9c43fa2db445fd" /><Relationship Type="http://schemas.openxmlformats.org/officeDocument/2006/relationships/slide" Target="/ppt/slides/slide52.xml" Id="R9691634883db44f1" /><Relationship Type="http://schemas.openxmlformats.org/officeDocument/2006/relationships/slide" Target="/ppt/slides/slide53.xml" Id="R8913b43c76eb43c5" /><Relationship Type="http://schemas.openxmlformats.org/officeDocument/2006/relationships/slide" Target="/ppt/slides/slide54.xml" Id="R4a202e1047fb4ae1" /><Relationship Type="http://schemas.openxmlformats.org/officeDocument/2006/relationships/slide" Target="/ppt/slides/slide55.xml" Id="R3723d5de04464cc7" /><Relationship Type="http://schemas.openxmlformats.org/officeDocument/2006/relationships/slide" Target="/ppt/slides/slide56.xml" Id="Rf3f9265b9afc4baa" /><Relationship Type="http://schemas.openxmlformats.org/officeDocument/2006/relationships/slide" Target="/ppt/slides/slide57.xml" Id="Rf5b2223b95604e9b" /><Relationship Type="http://schemas.openxmlformats.org/officeDocument/2006/relationships/slide" Target="/ppt/slides/slide58.xml" Id="Rfcce659f50924ba0" /><Relationship Type="http://schemas.openxmlformats.org/officeDocument/2006/relationships/slide" Target="/ppt/slides/slide59.xml" Id="R7b61e58552ef477d" /><Relationship Type="http://schemas.openxmlformats.org/officeDocument/2006/relationships/slide" Target="/ppt/slides/slide60.xml" Id="R024c010e96df4a92" /><Relationship Type="http://schemas.openxmlformats.org/officeDocument/2006/relationships/slide" Target="/ppt/slides/slide61.xml" Id="R6596d616ded04a08" /><Relationship Type="http://schemas.openxmlformats.org/officeDocument/2006/relationships/slide" Target="/ppt/slides/slide62.xml" Id="R70723925add14d1d" /><Relationship Type="http://schemas.openxmlformats.org/officeDocument/2006/relationships/slide" Target="/ppt/slides/slide63.xml" Id="R71ea8b547de844b4" /><Relationship Type="http://schemas.openxmlformats.org/officeDocument/2006/relationships/slide" Target="/ppt/slides/slide64.xml" Id="R13d31d6f18e44e22" /><Relationship Type="http://schemas.openxmlformats.org/officeDocument/2006/relationships/slide" Target="/ppt/slides/slide65.xml" Id="Rc03ee480d7dc4029" /><Relationship Type="http://schemas.openxmlformats.org/officeDocument/2006/relationships/slide" Target="/ppt/slides/slide66.xml" Id="R64bb6612b44749f3" /><Relationship Type="http://schemas.openxmlformats.org/officeDocument/2006/relationships/slide" Target="/ppt/slides/slide67.xml" Id="R3f879fe4af014961" /><Relationship Type="http://schemas.openxmlformats.org/officeDocument/2006/relationships/slide" Target="/ppt/slides/slide68.xml" Id="R581055e0522043d1" /><Relationship Type="http://schemas.openxmlformats.org/officeDocument/2006/relationships/slide" Target="/ppt/slides/slide69.xml" Id="Rdbe56d0ca853485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fef4bdbb579445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1d8dc575b48491e" /><Relationship Type="http://schemas.openxmlformats.org/officeDocument/2006/relationships/notesMaster" Target="/ppt/notesMasters/notesMaster1.xml" Id="Rb54aa467d37847fb" /></Relationships>
</file>

<file path=ppt/notesSlides/_rels/notesSlide2.xml.rels>&#65279;<?xml version="1.0" encoding="utf-8"?><Relationships xmlns="http://schemas.openxmlformats.org/package/2006/relationships"><Relationship Type="http://schemas.openxmlformats.org/officeDocument/2006/relationships/slide" Target="/ppt/slides/slide2.xml" Id="R381a7e6f7f9043d5" /><Relationship Type="http://schemas.openxmlformats.org/officeDocument/2006/relationships/notesMaster" Target="/ppt/notesMasters/notesMaster1.xml" Id="Rfb781faf32d44cdb" /></Relationships>
</file>

<file path=ppt/notesSlides/_rels/notesSlide3.xml.rels>&#65279;<?xml version="1.0" encoding="utf-8"?><Relationships xmlns="http://schemas.openxmlformats.org/package/2006/relationships"><Relationship Type="http://schemas.openxmlformats.org/officeDocument/2006/relationships/slide" Target="/ppt/slides/slide3.xml" Id="Rf7a09fcf10a4486b" /><Relationship Type="http://schemas.openxmlformats.org/officeDocument/2006/relationships/notesMaster" Target="/ppt/notesMasters/notesMaster1.xml" Id="R78c4e63e018c48c4" /></Relationships>
</file>

<file path=ppt/notesSlides/_rels/notesSlide4.xml.rels>&#65279;<?xml version="1.0" encoding="utf-8"?><Relationships xmlns="http://schemas.openxmlformats.org/package/2006/relationships"><Relationship Type="http://schemas.openxmlformats.org/officeDocument/2006/relationships/slide" Target="/ppt/slides/slide4.xml" Id="Rfd813c22de7e4ec1" /><Relationship Type="http://schemas.openxmlformats.org/officeDocument/2006/relationships/notesMaster" Target="/ppt/notesMasters/notesMaster1.xml" Id="R0206f0899a844800" /></Relationships>
</file>

<file path=ppt/notesSlides/_rels/notesSlide5.xml.rels>&#65279;<?xml version="1.0" encoding="utf-8"?><Relationships xmlns="http://schemas.openxmlformats.org/package/2006/relationships"><Relationship Type="http://schemas.openxmlformats.org/officeDocument/2006/relationships/slide" Target="/ppt/slides/slide5.xml" Id="R22a3d5cc3b4b4e8b" /><Relationship Type="http://schemas.openxmlformats.org/officeDocument/2006/relationships/notesMaster" Target="/ppt/notesMasters/notesMaster1.xml" Id="R5d3da9f754894640" /></Relationships>
</file>

<file path=ppt/notesSlides/_rels/notesSlide6.xml.rels>&#65279;<?xml version="1.0" encoding="utf-8"?><Relationships xmlns="http://schemas.openxmlformats.org/package/2006/relationships"><Relationship Type="http://schemas.openxmlformats.org/officeDocument/2006/relationships/slide" Target="/ppt/slides/slide6.xml" Id="Rbd0bd777c4f64778" /><Relationship Type="http://schemas.openxmlformats.org/officeDocument/2006/relationships/notesMaster" Target="/ppt/notesMasters/notesMaster1.xml" Id="Ra0eede2bdbd94603" /></Relationships>
</file>

<file path=ppt/notesSlides/_rels/notesSlide7.xml.rels>&#65279;<?xml version="1.0" encoding="utf-8"?><Relationships xmlns="http://schemas.openxmlformats.org/package/2006/relationships"><Relationship Type="http://schemas.openxmlformats.org/officeDocument/2006/relationships/slide" Target="/ppt/slides/slide7.xml" Id="R0994436d4b444776" /><Relationship Type="http://schemas.openxmlformats.org/officeDocument/2006/relationships/notesMaster" Target="/ppt/notesMasters/notesMaster1.xml" Id="R1e62dc9db21b458a" /></Relationships>
</file>

<file path=ppt/notesSlides/_rels/notesSlide8.xml.rels>&#65279;<?xml version="1.0" encoding="utf-8"?><Relationships xmlns="http://schemas.openxmlformats.org/package/2006/relationships"><Relationship Type="http://schemas.openxmlformats.org/officeDocument/2006/relationships/slide" Target="/ppt/slides/slide8.xml" Id="R658896552fab4d43" /><Relationship Type="http://schemas.openxmlformats.org/officeDocument/2006/relationships/notesMaster" Target="/ppt/notesMasters/notesMaster1.xml" Id="Ra22d3807292d44a6" /></Relationships>
</file>

<file path=ppt/notesSlides/_rels/notesSlide9.xml.rels>&#65279;<?xml version="1.0" encoding="utf-8"?><Relationships xmlns="http://schemas.openxmlformats.org/package/2006/relationships"><Relationship Type="http://schemas.openxmlformats.org/officeDocument/2006/relationships/slide" Target="/ppt/slides/slide9.xml" Id="Rbc4c1d0fbe894813" /><Relationship Type="http://schemas.openxmlformats.org/officeDocument/2006/relationships/notesMaster" Target="/ppt/notesMasters/notesMaster1.xml" Id="Re09d53535e6c441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a18781cd8104b4d" /><Relationship Type="http://schemas.openxmlformats.org/officeDocument/2006/relationships/notesMaster" Target="/ppt/notesMasters/notesMaster1.xml" Id="Rd90f42ec5d2747e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459f50f0002474e" /><Relationship Type="http://schemas.openxmlformats.org/officeDocument/2006/relationships/notesMaster" Target="/ppt/notesMasters/notesMaster1.xml" Id="Rbc7edb590429458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fbe13924a4d4694" /><Relationship Type="http://schemas.openxmlformats.org/officeDocument/2006/relationships/notesMaster" Target="/ppt/notesMasters/notesMaster1.xml" Id="R70e3264d9e004fa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132d16d8a8f4e0e" /><Relationship Type="http://schemas.openxmlformats.org/officeDocument/2006/relationships/notesMaster" Target="/ppt/notesMasters/notesMaster1.xml" Id="R95aa23a2d28b49f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21ee3e7b0cf4ed4" /><Relationship Type="http://schemas.openxmlformats.org/officeDocument/2006/relationships/notesMaster" Target="/ppt/notesMasters/notesMaster1.xml" Id="Rdb2b46d69e1f449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46cff6495b44d04" /><Relationship Type="http://schemas.openxmlformats.org/officeDocument/2006/relationships/notesMaster" Target="/ppt/notesMasters/notesMaster1.xml" Id="R7a51f0bcc69949f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d01e2f121264471" /><Relationship Type="http://schemas.openxmlformats.org/officeDocument/2006/relationships/notesMaster" Target="/ppt/notesMasters/notesMaster1.xml" Id="R2c2005fb100a462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7cc6de3f57646df" /><Relationship Type="http://schemas.openxmlformats.org/officeDocument/2006/relationships/notesMaster" Target="/ppt/notesMasters/notesMaster1.xml" Id="Rd7e568646bf6431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af15f01646b41f1" /><Relationship Type="http://schemas.openxmlformats.org/officeDocument/2006/relationships/notesMaster" Target="/ppt/notesMasters/notesMaster1.xml" Id="R52921e55d095491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196af4e0666415e" /><Relationship Type="http://schemas.openxmlformats.org/officeDocument/2006/relationships/notesMaster" Target="/ppt/notesMasters/notesMaster1.xml" Id="Rea8e16d476f245c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d25013099824afd" /><Relationship Type="http://schemas.openxmlformats.org/officeDocument/2006/relationships/notesMaster" Target="/ppt/notesMasters/notesMaster1.xml" Id="R6fdd93a70d114a4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1438aee4ed446f9" /><Relationship Type="http://schemas.openxmlformats.org/officeDocument/2006/relationships/notesMaster" Target="/ppt/notesMasters/notesMaster1.xml" Id="Rf5a2e710a0bf481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7c2f0afd43142e7" /><Relationship Type="http://schemas.openxmlformats.org/officeDocument/2006/relationships/notesMaster" Target="/ppt/notesMasters/notesMaster1.xml" Id="R60eadfeef8ad407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983e413aebd4253" /><Relationship Type="http://schemas.openxmlformats.org/officeDocument/2006/relationships/notesMaster" Target="/ppt/notesMasters/notesMaster1.xml" Id="R496c8cb9bcd8416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38f0f4d5e19490f" /><Relationship Type="http://schemas.openxmlformats.org/officeDocument/2006/relationships/notesMaster" Target="/ppt/notesMasters/notesMaster1.xml" Id="R9bd29cf455b2417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feae8fc92ec4a18" /><Relationship Type="http://schemas.openxmlformats.org/officeDocument/2006/relationships/notesMaster" Target="/ppt/notesMasters/notesMaster1.xml" Id="R80bb4eab049e443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3043c8455b8432b" /><Relationship Type="http://schemas.openxmlformats.org/officeDocument/2006/relationships/notesMaster" Target="/ppt/notesMasters/notesMaster1.xml" Id="R86c3d8f564f6497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5e5eae165b0477e" /><Relationship Type="http://schemas.openxmlformats.org/officeDocument/2006/relationships/notesMaster" Target="/ppt/notesMasters/notesMaster1.xml" Id="R533629c3f4d344e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0cf8209e907480a" /><Relationship Type="http://schemas.openxmlformats.org/officeDocument/2006/relationships/notesMaster" Target="/ppt/notesMasters/notesMaster1.xml" Id="R77c31b90618849d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e4510c90b27443c" /><Relationship Type="http://schemas.openxmlformats.org/officeDocument/2006/relationships/notesMaster" Target="/ppt/notesMasters/notesMaster1.xml" Id="R394c3fe9042e4d9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e7cbae4753b4e60" /><Relationship Type="http://schemas.openxmlformats.org/officeDocument/2006/relationships/notesMaster" Target="/ppt/notesMasters/notesMaster1.xml" Id="Rfe0521c8277f4de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6d11880d25f4423" /><Relationship Type="http://schemas.openxmlformats.org/officeDocument/2006/relationships/notesMaster" Target="/ppt/notesMasters/notesMaster1.xml" Id="R4a98a6b48f6d494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fb72b9257e3479a" /><Relationship Type="http://schemas.openxmlformats.org/officeDocument/2006/relationships/notesMaster" Target="/ppt/notesMasters/notesMaster1.xml" Id="R93c2bda1b62b4f0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b88a34ac9e74145" /><Relationship Type="http://schemas.openxmlformats.org/officeDocument/2006/relationships/notesMaster" Target="/ppt/notesMasters/notesMaster1.xml" Id="Rc5b243062a62481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f9af9e58cfc4b8b" /><Relationship Type="http://schemas.openxmlformats.org/officeDocument/2006/relationships/notesMaster" Target="/ppt/notesMasters/notesMaster1.xml" Id="R407e82650a71429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e5738e595de4afc" /><Relationship Type="http://schemas.openxmlformats.org/officeDocument/2006/relationships/notesMaster" Target="/ppt/notesMasters/notesMaster1.xml" Id="R192603f3248a433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42fa2974c254c38" /><Relationship Type="http://schemas.openxmlformats.org/officeDocument/2006/relationships/notesMaster" Target="/ppt/notesMasters/notesMaster1.xml" Id="Rfea5b93436d5475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4193a75ea984624" /><Relationship Type="http://schemas.openxmlformats.org/officeDocument/2006/relationships/notesMaster" Target="/ppt/notesMasters/notesMaster1.xml" Id="Rc0deb212ee4745f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daf5aa2595964c11" /><Relationship Type="http://schemas.openxmlformats.org/officeDocument/2006/relationships/notesMaster" Target="/ppt/notesMasters/notesMaster1.xml" Id="R093c541ab89a4a57"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098aafb1e5c4430f" /><Relationship Type="http://schemas.openxmlformats.org/officeDocument/2006/relationships/notesMaster" Target="/ppt/notesMasters/notesMaster1.xml" Id="R05351e7e3857480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4c6456d325e487d" /><Relationship Type="http://schemas.openxmlformats.org/officeDocument/2006/relationships/notesMaster" Target="/ppt/notesMasters/notesMaster1.xml" Id="R721c83ecd7d74299"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c7f5f7f9b7b44573" /><Relationship Type="http://schemas.openxmlformats.org/officeDocument/2006/relationships/notesMaster" Target="/ppt/notesMasters/notesMaster1.xml" Id="Rfac7ff7a490c43f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3e22969755e4405b" /><Relationship Type="http://schemas.openxmlformats.org/officeDocument/2006/relationships/notesMaster" Target="/ppt/notesMasters/notesMaster1.xml" Id="R043fc018142d440b"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06a0b4ab6f304350" /><Relationship Type="http://schemas.openxmlformats.org/officeDocument/2006/relationships/notesMaster" Target="/ppt/notesMasters/notesMaster1.xml" Id="Rc4f76eb8a3f0499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78a5022daa140e9" /><Relationship Type="http://schemas.openxmlformats.org/officeDocument/2006/relationships/notesMaster" Target="/ppt/notesMasters/notesMaster1.xml" Id="R90b29ca591234568"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461a89aa6eb24463" /><Relationship Type="http://schemas.openxmlformats.org/officeDocument/2006/relationships/notesMaster" Target="/ppt/notesMasters/notesMaster1.xml" Id="R96a239b267a64749"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8aefbecae6b74549" /><Relationship Type="http://schemas.openxmlformats.org/officeDocument/2006/relationships/notesMaster" Target="/ppt/notesMasters/notesMaster1.xml" Id="R7d1ca6bff0674e04"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42a58aae76b54d6a" /><Relationship Type="http://schemas.openxmlformats.org/officeDocument/2006/relationships/notesMaster" Target="/ppt/notesMasters/notesMaster1.xml" Id="Rd31994a390ee4a18"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7466368ecf854145" /><Relationship Type="http://schemas.openxmlformats.org/officeDocument/2006/relationships/notesMaster" Target="/ppt/notesMasters/notesMaster1.xml" Id="R0acd4848f5c244df"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f73cb8b3d0c2423b" /><Relationship Type="http://schemas.openxmlformats.org/officeDocument/2006/relationships/notesMaster" Target="/ppt/notesMasters/notesMaster1.xml" Id="Rf6bef10a84704f30"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917444dc82b441e2" /><Relationship Type="http://schemas.openxmlformats.org/officeDocument/2006/relationships/notesMaster" Target="/ppt/notesMasters/notesMaster1.xml" Id="R79dd3d7cd424453b"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f7ca4ecf335842a1" /><Relationship Type="http://schemas.openxmlformats.org/officeDocument/2006/relationships/notesMaster" Target="/ppt/notesMasters/notesMaster1.xml" Id="R5278688757c24e6f"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b199e18cfe9b463d" /><Relationship Type="http://schemas.openxmlformats.org/officeDocument/2006/relationships/notesMaster" Target="/ppt/notesMasters/notesMaster1.xml" Id="R596116476a234a55"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9ad54332102d4770" /><Relationship Type="http://schemas.openxmlformats.org/officeDocument/2006/relationships/notesMaster" Target="/ppt/notesMasters/notesMaster1.xml" Id="Ra6d8a03161754b18"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30ef2aa69a57430c" /><Relationship Type="http://schemas.openxmlformats.org/officeDocument/2006/relationships/notesMaster" Target="/ppt/notesMasters/notesMaster1.xml" Id="Rdb65e720d0dd43a7"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d9e681499303427a" /><Relationship Type="http://schemas.openxmlformats.org/officeDocument/2006/relationships/notesMaster" Target="/ppt/notesMasters/notesMaster1.xml" Id="R9641db8c4502404f"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68fc97aad13a4ad1" /><Relationship Type="http://schemas.openxmlformats.org/officeDocument/2006/relationships/notesMaster" Target="/ppt/notesMasters/notesMaster1.xml" Id="Ra07d4672d6284f35"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04720aaeb46a4612" /><Relationship Type="http://schemas.openxmlformats.org/officeDocument/2006/relationships/notesMaster" Target="/ppt/notesMasters/notesMaster1.xml" Id="R0d672a2b1f6b4602"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d31dd3d09bb8495f" /><Relationship Type="http://schemas.openxmlformats.org/officeDocument/2006/relationships/notesMaster" Target="/ppt/notesMasters/notesMaster1.xml" Id="R691704584a9f4051"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e702ce1082cb4347" /><Relationship Type="http://schemas.openxmlformats.org/officeDocument/2006/relationships/notesMaster" Target="/ppt/notesMasters/notesMaster1.xml" Id="Rf665a225926144b8"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5aa6ed26c0054cea" /><Relationship Type="http://schemas.openxmlformats.org/officeDocument/2006/relationships/notesMaster" Target="/ppt/notesMasters/notesMaster1.xml" Id="Rce6f51e8adae4648"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baa7f4c9de024f6f" /><Relationship Type="http://schemas.openxmlformats.org/officeDocument/2006/relationships/notesMaster" Target="/ppt/notesMasters/notesMaster1.xml" Id="R5152000164c44f9f"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9d5c07c469bf415b" /><Relationship Type="http://schemas.openxmlformats.org/officeDocument/2006/relationships/notesMaster" Target="/ppt/notesMasters/notesMaster1.xml" Id="Racf5abd43f494863"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13d9191a250a4fa5" /><Relationship Type="http://schemas.openxmlformats.org/officeDocument/2006/relationships/notesMaster" Target="/ppt/notesMasters/notesMaster1.xml" Id="R1a7666ab4ffb47bd"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6185296411294593" /><Relationship Type="http://schemas.openxmlformats.org/officeDocument/2006/relationships/notesMaster" Target="/ppt/notesMasters/notesMaster1.xml" Id="R0424bca2773c4133"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f8d2b7babe7d4b19" /><Relationship Type="http://schemas.openxmlformats.org/officeDocument/2006/relationships/notesMaster" Target="/ppt/notesMasters/notesMaster1.xml" Id="Rffbbe55a54a24a49"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9a99bef6090543d7" /><Relationship Type="http://schemas.openxmlformats.org/officeDocument/2006/relationships/notesMaster" Target="/ppt/notesMasters/notesMaster1.xml" Id="Re9e773a430cd4c85"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53152703db3f4e4a" /><Relationship Type="http://schemas.openxmlformats.org/officeDocument/2006/relationships/notesMaster" Target="/ppt/notesMasters/notesMaster1.xml" Id="R0640c3aad7b8412d"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e1b28fc053cf4c61" /><Relationship Type="http://schemas.openxmlformats.org/officeDocument/2006/relationships/notesMaster" Target="/ppt/notesMasters/notesMaster1.xml" Id="R25320cdd96d1459d"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fb4ed1fd18104637" /><Relationship Type="http://schemas.openxmlformats.org/officeDocument/2006/relationships/notesMaster" Target="/ppt/notesMasters/notesMaster1.xml" Id="R50d004946070444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e319cff175544fc" /><Relationship Type="http://schemas.openxmlformats.org/officeDocument/2006/relationships/image" Target="/ppt/media/image.png" Id="R4b354af3f6724ab7" /><Relationship Type="http://schemas.openxmlformats.org/officeDocument/2006/relationships/image" Target="/ppt/media/image2.png" Id="Rc770b83a552a4287" /><Relationship Type="http://schemas.openxmlformats.org/officeDocument/2006/relationships/image" Target="/ppt/media/image.jpeg" Id="R72c4c107b3274bf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1b1c23c9cbd495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b354af3f6724ab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770b83a552a428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2c4c107b3274bf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42caa5762854128" /><Relationship Type="http://schemas.openxmlformats.org/officeDocument/2006/relationships/slideLayout" Target="/ppt/slideLayouts/slideLayout1.xml" Id="Rd6e8f23fbc0044a7" /><Relationship Type="http://schemas.openxmlformats.org/officeDocument/2006/relationships/slideLayout" Target="/ppt/slideLayouts/slideLayout2.xml" Id="R48acb9509b22406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6e8f23fbc0044a7"/>
    <p:sldLayoutId xmlns:r="http://schemas.openxmlformats.org/officeDocument/2006/relationships" id="2147483650" r:id="R48acb9509b22406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d73573956804834" /><Relationship Type="http://schemas.openxmlformats.org/officeDocument/2006/relationships/notesSlide" Target="/ppt/notesSlides/notesSlide1.xml" Id="R18c878d0777546a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892eba9a8ca4842" /><Relationship Type="http://schemas.openxmlformats.org/officeDocument/2006/relationships/notesSlide" Target="/ppt/notesSlides/notesSlide2.xml" Id="R4fce6fcf75da480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5d27b41ed024065" /><Relationship Type="http://schemas.openxmlformats.org/officeDocument/2006/relationships/notesSlide" Target="/ppt/notesSlides/notesSlide3.xml" Id="R40d5da7dfe974ca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ee5344b7cc14542" /><Relationship Type="http://schemas.openxmlformats.org/officeDocument/2006/relationships/notesSlide" Target="/ppt/notesSlides/notesSlide4.xml" Id="R60e4cc5cc99e473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6fd78932adf4636" /><Relationship Type="http://schemas.openxmlformats.org/officeDocument/2006/relationships/notesSlide" Target="/ppt/notesSlides/notesSlide5.xml" Id="R58c77fbdac70459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ab6212fd8b44942" /><Relationship Type="http://schemas.openxmlformats.org/officeDocument/2006/relationships/notesSlide" Target="/ppt/notesSlides/notesSlide6.xml" Id="Raa0fffa0a68f42a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be9d451affc4453" /><Relationship Type="http://schemas.openxmlformats.org/officeDocument/2006/relationships/notesSlide" Target="/ppt/notesSlides/notesSlide7.xml" Id="R4ea86820fa6441b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769842ba187465d" /><Relationship Type="http://schemas.openxmlformats.org/officeDocument/2006/relationships/notesSlide" Target="/ppt/notesSlides/notesSlide8.xml" Id="R798eb7834945458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d43682bbb024633" /><Relationship Type="http://schemas.openxmlformats.org/officeDocument/2006/relationships/notesSlide" Target="/ppt/notesSlides/notesSlide9.xml" Id="R6bdcd65572dc4a8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709c65d48b7489c" /><Relationship Type="http://schemas.openxmlformats.org/officeDocument/2006/relationships/notesSlide" Target="/ppt/notesSlides/notesSlide10.xml" Id="R9487d4ab22ee46f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ac93e888b194bfc" /><Relationship Type="http://schemas.openxmlformats.org/officeDocument/2006/relationships/notesSlide" Target="/ppt/notesSlides/notesSlide11.xml" Id="Rc75b246af9204ff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491900f566f4bef" /><Relationship Type="http://schemas.openxmlformats.org/officeDocument/2006/relationships/notesSlide" Target="/ppt/notesSlides/notesSlide12.xml" Id="R95b7fedeebe1435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63ed6a833cb415f" /><Relationship Type="http://schemas.openxmlformats.org/officeDocument/2006/relationships/notesSlide" Target="/ppt/notesSlides/notesSlide13.xml" Id="R3c52eaafd241477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68b8da8d034403e" /><Relationship Type="http://schemas.openxmlformats.org/officeDocument/2006/relationships/notesSlide" Target="/ppt/notesSlides/notesSlide14.xml" Id="Rfc3e9a5478c0459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0c81c7feb3448ab" /><Relationship Type="http://schemas.openxmlformats.org/officeDocument/2006/relationships/notesSlide" Target="/ppt/notesSlides/notesSlide15.xml" Id="R9d185cd1e8a940c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55dd56020144ea0" /><Relationship Type="http://schemas.openxmlformats.org/officeDocument/2006/relationships/notesSlide" Target="/ppt/notesSlides/notesSlide16.xml" Id="R2e51aaa565c744b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a6fdc6a15874af8" /><Relationship Type="http://schemas.openxmlformats.org/officeDocument/2006/relationships/notesSlide" Target="/ppt/notesSlides/notesSlide17.xml" Id="Rb3f62c84d5ae4e9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e15c683aede4529" /><Relationship Type="http://schemas.openxmlformats.org/officeDocument/2006/relationships/notesSlide" Target="/ppt/notesSlides/notesSlide18.xml" Id="R9e54b6e52131461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ed2bdb92ef74867" /><Relationship Type="http://schemas.openxmlformats.org/officeDocument/2006/relationships/notesSlide" Target="/ppt/notesSlides/notesSlide19.xml" Id="R3d56b3f1b8ee438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121eddc576c46a9" /><Relationship Type="http://schemas.openxmlformats.org/officeDocument/2006/relationships/notesSlide" Target="/ppt/notesSlides/notesSlide20.xml" Id="R052702f431b747e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e36fb0492554e0e" /><Relationship Type="http://schemas.openxmlformats.org/officeDocument/2006/relationships/notesSlide" Target="/ppt/notesSlides/notesSlide21.xml" Id="R24382fe3530d42b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f6c3ba7cbff465a" /><Relationship Type="http://schemas.openxmlformats.org/officeDocument/2006/relationships/notesSlide" Target="/ppt/notesSlides/notesSlide22.xml" Id="R9bbb4549bc49494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024d1c0752b434b" /><Relationship Type="http://schemas.openxmlformats.org/officeDocument/2006/relationships/notesSlide" Target="/ppt/notesSlides/notesSlide23.xml" Id="R7eee963ab99d466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8aee0b176914e97" /><Relationship Type="http://schemas.openxmlformats.org/officeDocument/2006/relationships/notesSlide" Target="/ppt/notesSlides/notesSlide24.xml" Id="R583960c26f8f4ed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7600494b8a14a1a" /><Relationship Type="http://schemas.openxmlformats.org/officeDocument/2006/relationships/notesSlide" Target="/ppt/notesSlides/notesSlide25.xml" Id="R47a7381667f24f5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f6039746ca44470" /><Relationship Type="http://schemas.openxmlformats.org/officeDocument/2006/relationships/notesSlide" Target="/ppt/notesSlides/notesSlide26.xml" Id="R4bf3842e6a6b466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39a97473d2341d1" /><Relationship Type="http://schemas.openxmlformats.org/officeDocument/2006/relationships/notesSlide" Target="/ppt/notesSlides/notesSlide27.xml" Id="R714c14b5c497453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e7ba9a08b0d49c6" /><Relationship Type="http://schemas.openxmlformats.org/officeDocument/2006/relationships/notesSlide" Target="/ppt/notesSlides/notesSlide28.xml" Id="R180cf191f357402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e3eb9ae90b44d7b" /><Relationship Type="http://schemas.openxmlformats.org/officeDocument/2006/relationships/notesSlide" Target="/ppt/notesSlides/notesSlide29.xml" Id="R71145a7b9ae94ad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f2535976b824fc4" /><Relationship Type="http://schemas.openxmlformats.org/officeDocument/2006/relationships/notesSlide" Target="/ppt/notesSlides/notesSlide30.xml" Id="R708a78eb4f85487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cc1d64e6dde4593" /><Relationship Type="http://schemas.openxmlformats.org/officeDocument/2006/relationships/notesSlide" Target="/ppt/notesSlides/notesSlide31.xml" Id="R658ae6bf1f174cf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1ae4edd97ae436e" /><Relationship Type="http://schemas.openxmlformats.org/officeDocument/2006/relationships/notesSlide" Target="/ppt/notesSlides/notesSlide32.xml" Id="R687b6ad893cf40f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b76e5840b9d411a" /><Relationship Type="http://schemas.openxmlformats.org/officeDocument/2006/relationships/notesSlide" Target="/ppt/notesSlides/notesSlide33.xml" Id="Ra06f3b7bb9e540d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3ff36a21bed461c" /><Relationship Type="http://schemas.openxmlformats.org/officeDocument/2006/relationships/notesSlide" Target="/ppt/notesSlides/notesSlide34.xml" Id="R60f28712053149d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ec4bb394bbd4a41" /><Relationship Type="http://schemas.openxmlformats.org/officeDocument/2006/relationships/notesSlide" Target="/ppt/notesSlides/notesSlide35.xml" Id="Rcac792ab9b26442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be3a30432b3d484e" /><Relationship Type="http://schemas.openxmlformats.org/officeDocument/2006/relationships/notesSlide" Target="/ppt/notesSlides/notesSlide36.xml" Id="Rd36e7e26bd50422f"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7aba636baaca410a" /><Relationship Type="http://schemas.openxmlformats.org/officeDocument/2006/relationships/notesSlide" Target="/ppt/notesSlides/notesSlide37.xml" Id="Ra220b8a8d3b640d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ce741045dc084774" /><Relationship Type="http://schemas.openxmlformats.org/officeDocument/2006/relationships/notesSlide" Target="/ppt/notesSlides/notesSlide38.xml" Id="R25a15a08583f43db"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4b0418e83946447a" /><Relationship Type="http://schemas.openxmlformats.org/officeDocument/2006/relationships/notesSlide" Target="/ppt/notesSlides/notesSlide39.xml" Id="R63a1ad7fdcaa4a3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b11f2aefb26045b4" /><Relationship Type="http://schemas.openxmlformats.org/officeDocument/2006/relationships/notesSlide" Target="/ppt/notesSlides/notesSlide40.xml" Id="R0ce2284e7c9d4d5e"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bb131a30f4df4d4d" /><Relationship Type="http://schemas.openxmlformats.org/officeDocument/2006/relationships/notesSlide" Target="/ppt/notesSlides/notesSlide41.xml" Id="Rc10deb6f0be44934"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667ff825ba544a80" /><Relationship Type="http://schemas.openxmlformats.org/officeDocument/2006/relationships/notesSlide" Target="/ppt/notesSlides/notesSlide42.xml" Id="R4ca124433ef2407f"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e7c9daa2963e41b4" /><Relationship Type="http://schemas.openxmlformats.org/officeDocument/2006/relationships/notesSlide" Target="/ppt/notesSlides/notesSlide43.xml" Id="R1191c7ff9c634a2b"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850b8893bfa64894" /><Relationship Type="http://schemas.openxmlformats.org/officeDocument/2006/relationships/notesSlide" Target="/ppt/notesSlides/notesSlide44.xml" Id="Rd657fd5f2efa4569"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fd644f0e9c834c3a" /><Relationship Type="http://schemas.openxmlformats.org/officeDocument/2006/relationships/notesSlide" Target="/ppt/notesSlides/notesSlide45.xml" Id="Rbc45dfc7214646b8"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83764ceb4a8b46bd" /><Relationship Type="http://schemas.openxmlformats.org/officeDocument/2006/relationships/notesSlide" Target="/ppt/notesSlides/notesSlide46.xml" Id="Rcb9fcf0d310c4cd7"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fd79ea416aaa4af9" /><Relationship Type="http://schemas.openxmlformats.org/officeDocument/2006/relationships/notesSlide" Target="/ppt/notesSlides/notesSlide47.xml" Id="R7b3250fe23b5423d"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25bb98f58c2347f5" /><Relationship Type="http://schemas.openxmlformats.org/officeDocument/2006/relationships/notesSlide" Target="/ppt/notesSlides/notesSlide48.xml" Id="R1d1d6149763a450e"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57d085313e034222" /><Relationship Type="http://schemas.openxmlformats.org/officeDocument/2006/relationships/notesSlide" Target="/ppt/notesSlides/notesSlide49.xml" Id="R0fac0042d588432b"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63ba24e1b1094ed1" /><Relationship Type="http://schemas.openxmlformats.org/officeDocument/2006/relationships/notesSlide" Target="/ppt/notesSlides/notesSlide50.xml" Id="R5653ffcb3f8a4642"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b2c4890971c948d5" /><Relationship Type="http://schemas.openxmlformats.org/officeDocument/2006/relationships/notesSlide" Target="/ppt/notesSlides/notesSlide51.xml" Id="Ra8ddf4180f394208"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21e0edb9c9784b9f" /><Relationship Type="http://schemas.openxmlformats.org/officeDocument/2006/relationships/notesSlide" Target="/ppt/notesSlides/notesSlide52.xml" Id="Rdee335e1537540ea"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fa3367d9b07e4dfc" /><Relationship Type="http://schemas.openxmlformats.org/officeDocument/2006/relationships/notesSlide" Target="/ppt/notesSlides/notesSlide53.xml" Id="R69cdfc8568aa49b8"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929a26c228154706" /><Relationship Type="http://schemas.openxmlformats.org/officeDocument/2006/relationships/notesSlide" Target="/ppt/notesSlides/notesSlide54.xml" Id="R67780ea384bf4504"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a2d8354a8a7349fb" /><Relationship Type="http://schemas.openxmlformats.org/officeDocument/2006/relationships/notesSlide" Target="/ppt/notesSlides/notesSlide55.xml" Id="R5b8c31f1ec874a1f"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5e41fd11af8143d7" /><Relationship Type="http://schemas.openxmlformats.org/officeDocument/2006/relationships/notesSlide" Target="/ppt/notesSlides/notesSlide56.xml" Id="Rc4428eaa77764df4"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36ece32f44ca469e" /><Relationship Type="http://schemas.openxmlformats.org/officeDocument/2006/relationships/notesSlide" Target="/ppt/notesSlides/notesSlide57.xml" Id="R99a7391626bc486c"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78803cd7ac76476f" /><Relationship Type="http://schemas.openxmlformats.org/officeDocument/2006/relationships/notesSlide" Target="/ppt/notesSlides/notesSlide58.xml" Id="Raec67334c9714bf6"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5e24de8f43d7451e" /><Relationship Type="http://schemas.openxmlformats.org/officeDocument/2006/relationships/notesSlide" Target="/ppt/notesSlides/notesSlide59.xml" Id="R2fbc41bb83f04dda"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2568de30c43d492a" /><Relationship Type="http://schemas.openxmlformats.org/officeDocument/2006/relationships/notesSlide" Target="/ppt/notesSlides/notesSlide60.xml" Id="R768498803a4a4ed3"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2220c3d4232f4246" /><Relationship Type="http://schemas.openxmlformats.org/officeDocument/2006/relationships/notesSlide" Target="/ppt/notesSlides/notesSlide61.xml" Id="R2f3f3708157b4e48"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78b831fd62cd403c" /><Relationship Type="http://schemas.openxmlformats.org/officeDocument/2006/relationships/notesSlide" Target="/ppt/notesSlides/notesSlide62.xml" Id="R2b6c5e1db5da4933"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c11b823ca8234864" /><Relationship Type="http://schemas.openxmlformats.org/officeDocument/2006/relationships/notesSlide" Target="/ppt/notesSlides/notesSlide63.xml" Id="R5ae7db72b7cd470b"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7406168067c54aae" /><Relationship Type="http://schemas.openxmlformats.org/officeDocument/2006/relationships/notesSlide" Target="/ppt/notesSlides/notesSlide64.xml" Id="R8bd5c33f25e3498c" /></Relationships>
</file>

<file path=ppt/slides/_rels/slide65.xml.rels>&#65279;<?xml version="1.0" encoding="utf-8"?><Relationships xmlns="http://schemas.openxmlformats.org/package/2006/relationships"><Relationship Type="http://schemas.openxmlformats.org/officeDocument/2006/relationships/slideLayout" Target="/ppt/slideLayouts/slideLayout2.xml" Id="R374ff67fb0714fa0" /><Relationship Type="http://schemas.openxmlformats.org/officeDocument/2006/relationships/notesSlide" Target="/ppt/notesSlides/notesSlide65.xml" Id="R82573f597606463b" /></Relationships>
</file>

<file path=ppt/slides/_rels/slide66.xml.rels>&#65279;<?xml version="1.0" encoding="utf-8"?><Relationships xmlns="http://schemas.openxmlformats.org/package/2006/relationships"><Relationship Type="http://schemas.openxmlformats.org/officeDocument/2006/relationships/slideLayout" Target="/ppt/slideLayouts/slideLayout2.xml" Id="R4eea96693e164dc1" /><Relationship Type="http://schemas.openxmlformats.org/officeDocument/2006/relationships/notesSlide" Target="/ppt/notesSlides/notesSlide66.xml" Id="Rd592b034f6744b2e" /></Relationships>
</file>

<file path=ppt/slides/_rels/slide67.xml.rels>&#65279;<?xml version="1.0" encoding="utf-8"?><Relationships xmlns="http://schemas.openxmlformats.org/package/2006/relationships"><Relationship Type="http://schemas.openxmlformats.org/officeDocument/2006/relationships/slideLayout" Target="/ppt/slideLayouts/slideLayout2.xml" Id="Rb8bda023f2c14f4a" /><Relationship Type="http://schemas.openxmlformats.org/officeDocument/2006/relationships/notesSlide" Target="/ppt/notesSlides/notesSlide67.xml" Id="Rc94afab641bc4ccd" /></Relationships>
</file>

<file path=ppt/slides/_rels/slide68.xml.rels>&#65279;<?xml version="1.0" encoding="utf-8"?><Relationships xmlns="http://schemas.openxmlformats.org/package/2006/relationships"><Relationship Type="http://schemas.openxmlformats.org/officeDocument/2006/relationships/slideLayout" Target="/ppt/slideLayouts/slideLayout2.xml" Id="Rd4bced4227f947de" /><Relationship Type="http://schemas.openxmlformats.org/officeDocument/2006/relationships/notesSlide" Target="/ppt/notesSlides/notesSlide68.xml" Id="R10e2391752f3438f" /></Relationships>
</file>

<file path=ppt/slides/_rels/slide69.xml.rels>&#65279;<?xml version="1.0" encoding="utf-8"?><Relationships xmlns="http://schemas.openxmlformats.org/package/2006/relationships"><Relationship Type="http://schemas.openxmlformats.org/officeDocument/2006/relationships/slideLayout" Target="/ppt/slideLayouts/slideLayout2.xml" Id="R67ecd421c970402a" /><Relationship Type="http://schemas.openxmlformats.org/officeDocument/2006/relationships/notesSlide" Target="/ppt/notesSlides/notesSlide69.xml" Id="Rb481aa23282442e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申命記第28章</a:t>
            </a:r>
          </a:p>
          <a:p xmlns:a="http://schemas.openxmlformats.org/drawingml/2006/main">
            <a:pPr algn="ctr">
              <a:buNone/>
            </a:pPr>
            <a:r>
              <a:rPr sz="2000">
                <a:solidFill>
                  <a:srgbClr val="FFFFFF"/>
                </a:solidFill>
                <a:latin typeface="Georgia"/>
                <a:ea typeface="Georgia"/>
                <a:cs typeface="Georgia"/>
              </a:rPr>
              <a:t>Deuteronomy 28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28:1  |  Deuteronomy 28:1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「你若留意聽從耶和華－你神的話，謹守遵行他的一切誡命，就是我今日所吩咐你的，他必使你超乎天下萬民之上。</a:t>
            </a:r>
          </a:p>
          <a:p xmlns:a="http://schemas.openxmlformats.org/drawingml/2006/main">
            <a:pPr algn="ctr">
              <a:buNone/>
            </a:pPr>
            <a:r>
              <a:rPr sz="1800">
                <a:solidFill>
                  <a:srgbClr val="FFFFFF"/>
                </a:solidFill>
                <a:latin typeface="Georgia"/>
                <a:ea typeface="Georgia"/>
                <a:cs typeface="Georgia"/>
              </a:rPr>
              <a:t>And it shall come to pass, if thou shalt hearken diligently unto the voice of the LORD thy God, to observe and to do all his commandments which I command thee this day, that the LORD thy God will set thee on high above all nations of the earth: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28:2  |  Deuteronomy 28:2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你若聽從耶和華－你神的話，這以下的福必追隨你，臨到你身上：</a:t>
            </a:r>
          </a:p>
          <a:p xmlns:a="http://schemas.openxmlformats.org/drawingml/2006/main">
            <a:pPr algn="ctr">
              <a:buNone/>
            </a:pPr>
            <a:r>
              <a:rPr sz="2400">
                <a:solidFill>
                  <a:srgbClr val="FFFFFF"/>
                </a:solidFill>
                <a:latin typeface="Georgia"/>
                <a:ea typeface="Georgia"/>
                <a:cs typeface="Georgia"/>
              </a:rPr>
              <a:t>And all these blessings shall come on thee, and overtake thee, if thou shalt hearken unto the voice of the LORD thy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28:3  |  Deuteronomy 28:3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你在城裏必蒙福，在田間也必蒙福。</a:t>
            </a:r>
          </a:p>
          <a:p xmlns:a="http://schemas.openxmlformats.org/drawingml/2006/main">
            <a:pPr algn="ctr">
              <a:buNone/>
            </a:pPr>
            <a:r>
              <a:rPr sz="2800">
                <a:solidFill>
                  <a:srgbClr val="FFFFFF"/>
                </a:solidFill>
                <a:latin typeface="Georgia"/>
                <a:ea typeface="Georgia"/>
                <a:cs typeface="Georgia"/>
              </a:rPr>
              <a:t>Blessed shalt thou be in the city, and blessed shalt thou be in the field.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28:4  |  Deuteronomy 28:4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你身所生的，地所產的，牲畜所下的，以及牛犢、羊羔，都必蒙福。</a:t>
            </a:r>
          </a:p>
          <a:p xmlns:a="http://schemas.openxmlformats.org/drawingml/2006/main">
            <a:pPr algn="ctr">
              <a:buNone/>
            </a:pPr>
            <a:r>
              <a:rPr sz="2100">
                <a:solidFill>
                  <a:srgbClr val="FFFFFF"/>
                </a:solidFill>
                <a:latin typeface="Georgia"/>
                <a:ea typeface="Georgia"/>
                <a:cs typeface="Georgia"/>
              </a:rPr>
              <a:t>Blessed shall be the fruit of thy body, and the fruit of thy ground, and the fruit of thy cattle, the increase of thy kine, and the flocks of thy sheep.</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28:5  |  Deuteronomy 28:5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你的筐子和你的摶麵盆都必蒙福。</a:t>
            </a:r>
          </a:p>
          <a:p xmlns:a="http://schemas.openxmlformats.org/drawingml/2006/main">
            <a:pPr algn="ctr">
              <a:buNone/>
            </a:pPr>
            <a:r>
              <a:rPr sz="2800">
                <a:solidFill>
                  <a:srgbClr val="FFFFFF"/>
                </a:solidFill>
                <a:latin typeface="Georgia"/>
                <a:ea typeface="Georgia"/>
                <a:cs typeface="Georgia"/>
              </a:rPr>
              <a:t>Blessed shall be thy basket and thy store.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28:6  |  Deuteronomy 28:6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你出也蒙福，入也蒙福。</a:t>
            </a:r>
          </a:p>
          <a:p xmlns:a="http://schemas.openxmlformats.org/drawingml/2006/main">
            <a:pPr algn="ctr">
              <a:buNone/>
            </a:pPr>
            <a:r>
              <a:rPr sz="2400">
                <a:solidFill>
                  <a:srgbClr val="FFFFFF"/>
                </a:solidFill>
                <a:latin typeface="Georgia"/>
                <a:ea typeface="Georgia"/>
                <a:cs typeface="Georgia"/>
              </a:rPr>
              <a:t>Blessed shalt thou be when thou comest in, and blessed shalt thou be when thou goest out.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28:7  |  Deuteronomy 28:7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「仇敵起來攻擊你，耶和華必使他們在你面前被你殺敗；他們從一條路來攻擊你，必從七條路逃跑。</a:t>
            </a:r>
          </a:p>
          <a:p xmlns:a="http://schemas.openxmlformats.org/drawingml/2006/main">
            <a:pPr algn="ctr">
              <a:buNone/>
            </a:pPr>
            <a:r>
              <a:rPr sz="2100">
                <a:solidFill>
                  <a:srgbClr val="FFFFFF"/>
                </a:solidFill>
                <a:latin typeface="Georgia"/>
                <a:ea typeface="Georgia"/>
                <a:cs typeface="Georgia"/>
              </a:rPr>
              <a:t>The LORD shall cause thine enemies that rise up against thee to be smitten before thy face: they shall come out against thee one way, and flee before thee seven ways.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28:8  |  Deuteronomy 28:8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在你倉房裏，並你手所辦的一切事上，耶和華所命的福必臨到你。耶和華－你神也要在所給你的地上賜福與你。</a:t>
            </a:r>
          </a:p>
          <a:p xmlns:a="http://schemas.openxmlformats.org/drawingml/2006/main">
            <a:pPr algn="ctr">
              <a:buNone/>
            </a:pPr>
            <a:r>
              <a:rPr sz="2100">
                <a:solidFill>
                  <a:srgbClr val="FFFFFF"/>
                </a:solidFill>
                <a:latin typeface="Georgia"/>
                <a:ea typeface="Georgia"/>
                <a:cs typeface="Georgia"/>
              </a:rPr>
              <a:t>The LORD shall command the blessing upon thee in thy storehouses, and in all that thou settest thine hand unto; and he shall bless thee in the land which the LORD thy God giveth thee.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28:9  |  Deuteronomy 28:9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你若謹守耶和華－你神的誡命，遵行他的道，他必照着向你所起的誓立你作為自己的聖民。</a:t>
            </a:r>
          </a:p>
          <a:p xmlns:a="http://schemas.openxmlformats.org/drawingml/2006/main">
            <a:pPr algn="ctr">
              <a:buNone/>
            </a:pPr>
            <a:r>
              <a:rPr sz="2100">
                <a:solidFill>
                  <a:srgbClr val="FFFFFF"/>
                </a:solidFill>
                <a:latin typeface="Georgia"/>
                <a:ea typeface="Georgia"/>
                <a:cs typeface="Georgia"/>
              </a:rPr>
              <a:t>The LORD shall establish thee an holy people unto himself, as he hath sworn unto thee, if thou shalt keep the commandments of the LORD thy God, and walk in his ways.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28:10  |  Deuteronomy 28:10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天下萬民見你歸在耶和華的名下，就要懼怕你。</a:t>
            </a:r>
          </a:p>
          <a:p xmlns:a="http://schemas.openxmlformats.org/drawingml/2006/main">
            <a:pPr algn="ctr">
              <a:buNone/>
            </a:pPr>
            <a:r>
              <a:rPr sz="2400">
                <a:solidFill>
                  <a:srgbClr val="FFFFFF"/>
                </a:solidFill>
                <a:latin typeface="Georgia"/>
                <a:ea typeface="Georgia"/>
                <a:cs typeface="Georgia"/>
              </a:rPr>
              <a:t>And all people of the earth shall see that thou art called by the name of the LORD; and they shall be afraid of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28:11  |  Deuteronomy 28:11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你在耶和華向你列祖起誓應許賜你的地上，他必使你身所生的，牲畜所下的，地所產的，都綽綽有餘。</a:t>
            </a:r>
          </a:p>
          <a:p xmlns:a="http://schemas.openxmlformats.org/drawingml/2006/main">
            <a:pPr algn="ctr">
              <a:buNone/>
            </a:pPr>
            <a:r>
              <a:rPr sz="2100">
                <a:solidFill>
                  <a:srgbClr val="FFFFFF"/>
                </a:solidFill>
                <a:latin typeface="Georgia"/>
                <a:ea typeface="Georgia"/>
                <a:cs typeface="Georgia"/>
              </a:rPr>
              <a:t>And the LORD shall make thee plenteous in goods, in the fruit of thy body, and in the fruit of thy cattle, and in the fruit of thy ground, in the land which the LORD sware unto thy fathers to give thee.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28:12  |  Deuteronomy 28:12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耶和華必為你開天上的府庫，按時降雨在你的地上。在你手裏所辦的一切事上賜福與你。你必借給許多國民，卻不致向他們借貸。</a:t>
            </a:r>
          </a:p>
          <a:p xmlns:a="http://schemas.openxmlformats.org/drawingml/2006/main">
            <a:pPr algn="ctr">
              <a:buNone/>
            </a:pPr>
            <a:r>
              <a:rPr sz="2100">
                <a:solidFill>
                  <a:srgbClr val="FFFFFF"/>
                </a:solidFill>
                <a:latin typeface="Georgia"/>
                <a:ea typeface="Georgia"/>
                <a:cs typeface="Georgia"/>
              </a:rPr>
              <a:t>The LORD shall open unto thee his good treasure, the heaven to give the rain unto thy land in his season, and to bless all the work of thine hand: and thou shalt lend unto many nations, and thou shalt not borrow.</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28:13  |  Deuteronomy 28:13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你若聽從耶和華－你神的誡命，就是我今日所吩咐你的，謹守遵行，不偏左右，也不隨從事奉別神，耶和華就必使你作首不作尾，但居上不居下。」</a:t>
            </a:r>
          </a:p>
          <a:p xmlns:a="http://schemas.openxmlformats.org/drawingml/2006/main">
            <a:pPr algn="ctr">
              <a:buNone/>
            </a:pPr>
            <a:r>
              <a:rPr sz="1800">
                <a:solidFill>
                  <a:srgbClr val="FFFFFF"/>
                </a:solidFill>
                <a:latin typeface="Georgia"/>
                <a:ea typeface="Georgia"/>
                <a:cs typeface="Georgia"/>
              </a:rPr>
              <a:t>And the LORD shall make thee the head, and not the tail; and thou shalt be above only, and thou shalt not be beneath; if that thou hearken unto the commandments of the LORD thy God, which I command thee this day, to observe and to do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28:14  |  Deuteronomy 28:14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（和合本節號合併）你若聽從耶和華－你神的誡命，就是我今日所吩咐你的，謹守遵行，不偏左右，也不隨從事奉別神，耶和華就必使你作首不作尾，但居上不居下。」</a:t>
            </a:r>
          </a:p>
          <a:p xmlns:a="http://schemas.openxmlformats.org/drawingml/2006/main">
            <a:pPr algn="ctr">
              <a:buNone/>
            </a:pPr>
            <a:r>
              <a:rPr sz="2100">
                <a:solidFill>
                  <a:srgbClr val="FFFFFF"/>
                </a:solidFill>
                <a:latin typeface="Georgia"/>
                <a:ea typeface="Georgia"/>
                <a:cs typeface="Georgia"/>
              </a:rPr>
              <a:t>And thou shalt not go aside from any of the words which I command thee this day, to the right hand, or to the left, to go after other gods to serve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28:15  |  Deuteronomy 28:15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「你若不聽從耶和華－你神的話，不謹守遵行他的一切誡命律例，就是我今日所吩咐你的，這以下的咒詛都必追隨你，臨到你身上：</a:t>
            </a:r>
          </a:p>
          <a:p xmlns:a="http://schemas.openxmlformats.org/drawingml/2006/main">
            <a:pPr algn="ctr">
              <a:buNone/>
            </a:pPr>
            <a:r>
              <a:rPr sz="1800">
                <a:solidFill>
                  <a:srgbClr val="FFFFFF"/>
                </a:solidFill>
                <a:latin typeface="Georgia"/>
                <a:ea typeface="Georgia"/>
                <a:cs typeface="Georgia"/>
              </a:rPr>
              <a:t>But it shall come to pass, if thou wilt not hearken unto the voice of the LORD thy God, to observe to do all his commandments and his statutes which I command thee this day; that all these curses shall come upon thee, and overtake thee: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28:16  |  Deuteronomy 28:16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你在城裏必受咒詛，在田間也必受咒詛。</a:t>
            </a:r>
          </a:p>
          <a:p xmlns:a="http://schemas.openxmlformats.org/drawingml/2006/main">
            <a:pPr algn="ctr">
              <a:buNone/>
            </a:pPr>
            <a:r>
              <a:rPr sz="2800">
                <a:solidFill>
                  <a:srgbClr val="FFFFFF"/>
                </a:solidFill>
                <a:latin typeface="Georgia"/>
                <a:ea typeface="Georgia"/>
                <a:cs typeface="Georgia"/>
              </a:rPr>
              <a:t>Cursed shalt thou be in the city, and cursed shalt thou be in the field.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28:17  |  Deuteronomy 28:17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你的筐子和你的摶麵盆都必受咒詛。</a:t>
            </a:r>
          </a:p>
          <a:p xmlns:a="http://schemas.openxmlformats.org/drawingml/2006/main">
            <a:pPr algn="ctr">
              <a:buNone/>
            </a:pPr>
            <a:r>
              <a:rPr sz="2800">
                <a:solidFill>
                  <a:srgbClr val="FFFFFF"/>
                </a:solidFill>
                <a:latin typeface="Georgia"/>
                <a:ea typeface="Georgia"/>
                <a:cs typeface="Georgia"/>
              </a:rPr>
              <a:t>Cursed shall be thy basket and thy store.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28:18  |  Deuteronomy 28:18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你身所生的，地所產的，以及牛犢、羊羔，都必受咒詛。</a:t>
            </a:r>
          </a:p>
          <a:p xmlns:a="http://schemas.openxmlformats.org/drawingml/2006/main">
            <a:pPr algn="ctr">
              <a:buNone/>
            </a:pPr>
            <a:r>
              <a:rPr sz="2400">
                <a:solidFill>
                  <a:srgbClr val="FFFFFF"/>
                </a:solidFill>
                <a:latin typeface="Georgia"/>
                <a:ea typeface="Georgia"/>
                <a:cs typeface="Georgia"/>
              </a:rPr>
              <a:t>Cursed shall be the fruit of thy body, and the fruit of thy land, the increase of thy kine, and the flocks of thy sheep.</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28:19  |  Deuteronomy 28:19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你出也受咒詛，入也受咒詛。</a:t>
            </a:r>
          </a:p>
          <a:p xmlns:a="http://schemas.openxmlformats.org/drawingml/2006/main">
            <a:pPr algn="ctr">
              <a:buNone/>
            </a:pPr>
            <a:r>
              <a:rPr sz="2400">
                <a:solidFill>
                  <a:srgbClr val="FFFFFF"/>
                </a:solidFill>
                <a:latin typeface="Georgia"/>
                <a:ea typeface="Georgia"/>
                <a:cs typeface="Georgia"/>
              </a:rPr>
              <a:t>Cursed shalt thou be when thou comest in, and cursed shalt thou be when thou goest out.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28:20  |  Deuteronomy 28:20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耶和華因你行惡離棄他，必在你手裏所辦的一切事上，使咒詛、擾亂、責罰臨到你，直到你被毀滅，速速地滅亡。</a:t>
            </a:r>
          </a:p>
          <a:p xmlns:a="http://schemas.openxmlformats.org/drawingml/2006/main">
            <a:pPr algn="ctr">
              <a:buNone/>
            </a:pPr>
            <a:r>
              <a:rPr sz="1800">
                <a:solidFill>
                  <a:srgbClr val="FFFFFF"/>
                </a:solidFill>
                <a:latin typeface="Georgia"/>
                <a:ea typeface="Georgia"/>
                <a:cs typeface="Georgia"/>
              </a:rPr>
              <a:t>The LORD shall send upon thee cursing, vexation, and rebuke, in all that thou settest thine hand unto for to do, until thou be destroyed, and until thou perish quickly; because of the wickedness of thy doings, whereby thou hast forsaken 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28:21  |  Deuteronomy 28:21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耶和華必使瘟疫貼在你身上，直到他將你從所進去得為業的地上滅絕。</a:t>
            </a:r>
          </a:p>
          <a:p xmlns:a="http://schemas.openxmlformats.org/drawingml/2006/main">
            <a:pPr algn="ctr">
              <a:buNone/>
            </a:pPr>
            <a:r>
              <a:rPr sz="2400">
                <a:solidFill>
                  <a:srgbClr val="FFFFFF"/>
                </a:solidFill>
                <a:latin typeface="Georgia"/>
                <a:ea typeface="Georgia"/>
                <a:cs typeface="Georgia"/>
              </a:rPr>
              <a:t>The LORD shall make the pestilence cleave unto thee, until he have consumed thee from off the land, whither thou goest to possess it.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28:22  |  Deuteronomy 28:22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耶和華要用癆病、熱病、火症、瘧疾、刀劍、旱[風]、霉爛攻擊你。這都要追趕你，直到你滅亡。</a:t>
            </a:r>
          </a:p>
          <a:p xmlns:a="http://schemas.openxmlformats.org/drawingml/2006/main">
            <a:pPr algn="ctr">
              <a:buNone/>
            </a:pPr>
            <a:r>
              <a:rPr sz="2100">
                <a:solidFill>
                  <a:srgbClr val="FFFFFF"/>
                </a:solidFill>
                <a:latin typeface="Georgia"/>
                <a:ea typeface="Georgia"/>
                <a:cs typeface="Georgia"/>
              </a:rPr>
              <a:t>The LORD shall smite thee with a consumption, and with a fever, and with an inflammation, and with an extreme burning, and with the sword, and with blasting, and with mildew; and they shall pursue thee until thou perish.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28:23  |  Deuteronomy 28:23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你頭上的天要變為銅，腳下的地要變為鐵。</a:t>
            </a:r>
          </a:p>
          <a:p xmlns:a="http://schemas.openxmlformats.org/drawingml/2006/main">
            <a:pPr algn="ctr">
              <a:buNone/>
            </a:pPr>
            <a:r>
              <a:rPr sz="2400">
                <a:solidFill>
                  <a:srgbClr val="FFFFFF"/>
                </a:solidFill>
                <a:latin typeface="Georgia"/>
                <a:ea typeface="Georgia"/>
                <a:cs typeface="Georgia"/>
              </a:rPr>
              <a:t>And thy heaven that is over thy head shall be brass, and the earth that is under thee shall be iron.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28:24  |  Deuteronomy 28:24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耶和華要使那降在你地上的雨變為塵沙，從天臨在你身上，直到你滅亡。</a:t>
            </a:r>
          </a:p>
          <a:p xmlns:a="http://schemas.openxmlformats.org/drawingml/2006/main">
            <a:pPr algn="ctr">
              <a:buNone/>
            </a:pPr>
            <a:r>
              <a:rPr sz="2400">
                <a:solidFill>
                  <a:srgbClr val="FFFFFF"/>
                </a:solidFill>
                <a:latin typeface="Georgia"/>
                <a:ea typeface="Georgia"/>
                <a:cs typeface="Georgia"/>
              </a:rPr>
              <a:t>The LORD shall make the rain of thy land powder and dust: from heaven shall it come down upon thee, until thou be destroyed.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28:25  |  Deuteronomy 28:25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「耶和華必使你敗在仇敵面前，你從一條路去攻擊他們，必從七條路逃跑。你必在天下萬國中拋來拋去。</a:t>
            </a:r>
          </a:p>
          <a:p xmlns:a="http://schemas.openxmlformats.org/drawingml/2006/main">
            <a:pPr algn="ctr">
              <a:buNone/>
            </a:pPr>
            <a:r>
              <a:rPr sz="2100">
                <a:solidFill>
                  <a:srgbClr val="FFFFFF"/>
                </a:solidFill>
                <a:latin typeface="Georgia"/>
                <a:ea typeface="Georgia"/>
                <a:cs typeface="Georgia"/>
              </a:rPr>
              <a:t>The LORD shall cause thee to be smitten before thine enemies: thou shalt go out one way against them, and flee seven ways before them: and shalt be removed into all the kingdoms of the earth.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28:26  |  Deuteronomy 28:26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你的屍首必給空中的飛鳥和地上的走獸作食物，並無人鬨趕。</a:t>
            </a:r>
          </a:p>
          <a:p xmlns:a="http://schemas.openxmlformats.org/drawingml/2006/main">
            <a:pPr algn="ctr">
              <a:buNone/>
            </a:pPr>
            <a:r>
              <a:rPr sz="2400">
                <a:solidFill>
                  <a:srgbClr val="FFFFFF"/>
                </a:solidFill>
                <a:latin typeface="Georgia"/>
                <a:ea typeface="Georgia"/>
                <a:cs typeface="Georgia"/>
              </a:rPr>
              <a:t>And thy carcase shall be meat unto all fowls of the air, and unto the beasts of the earth, and no man shall fray them away.</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28:27  |  Deuteronomy 28:27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耶和華必用埃及人的瘡並痔瘡、牛皮癬與疥攻擊你，使你不能醫治。</a:t>
            </a:r>
          </a:p>
          <a:p xmlns:a="http://schemas.openxmlformats.org/drawingml/2006/main">
            <a:pPr algn="ctr">
              <a:buNone/>
            </a:pPr>
            <a:r>
              <a:rPr sz="2400">
                <a:solidFill>
                  <a:srgbClr val="FFFFFF"/>
                </a:solidFill>
                <a:latin typeface="Georgia"/>
                <a:ea typeface="Georgia"/>
                <a:cs typeface="Georgia"/>
              </a:rPr>
              <a:t>The LORD will smite thee with the botch of Egypt, and with the emerods, and with the scab, and with the itch, whereof thou canst not be healed.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28:28  |  Deuteronomy 28:28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耶和華必用癲狂、眼瞎、心驚攻擊你。</a:t>
            </a:r>
          </a:p>
          <a:p xmlns:a="http://schemas.openxmlformats.org/drawingml/2006/main">
            <a:pPr algn="ctr">
              <a:buNone/>
            </a:pPr>
            <a:r>
              <a:rPr sz="2400">
                <a:solidFill>
                  <a:srgbClr val="FFFFFF"/>
                </a:solidFill>
                <a:latin typeface="Georgia"/>
                <a:ea typeface="Georgia"/>
                <a:cs typeface="Georgia"/>
              </a:rPr>
              <a:t>The LORD shall smite thee with madness, and blindness, and astonishment of heart: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28:29  |  Deuteronomy 28:29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你必在午間摸索，好像瞎子在暗中摸索一樣。你所行的必不亨通，時常遭遇欺壓、搶奪，無人搭救。</a:t>
            </a:r>
          </a:p>
          <a:p xmlns:a="http://schemas.openxmlformats.org/drawingml/2006/main">
            <a:pPr algn="ctr">
              <a:buNone/>
            </a:pPr>
            <a:r>
              <a:rPr sz="2100">
                <a:solidFill>
                  <a:srgbClr val="FFFFFF"/>
                </a:solidFill>
                <a:latin typeface="Georgia"/>
                <a:ea typeface="Georgia"/>
                <a:cs typeface="Georgia"/>
              </a:rPr>
              <a:t>And thou shalt grope at noonday, as the blind gropeth in darkness, and thou shalt not prosper in thy ways: and thou shalt be only oppressed and spoiled evermore, and no man shall save thee.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28:30  |  Deuteronomy 28:30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你聘定了妻，別人必與她同房；你建造房屋，不得住在其內；你栽種葡萄園，也不得用其中的果子。</a:t>
            </a:r>
          </a:p>
          <a:p xmlns:a="http://schemas.openxmlformats.org/drawingml/2006/main">
            <a:pPr algn="ctr">
              <a:buNone/>
            </a:pPr>
            <a:r>
              <a:rPr sz="2100">
                <a:solidFill>
                  <a:srgbClr val="FFFFFF"/>
                </a:solidFill>
                <a:latin typeface="Georgia"/>
                <a:ea typeface="Georgia"/>
                <a:cs typeface="Georgia"/>
              </a:rPr>
              <a:t>Thou shalt betroth a wife, and another man shall lie with her: thou shalt build an house, and thou shalt not dwell therein: thou shalt plant a vineyard, and shalt not gather the grapes thereof.</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28:31  |  Deuteronomy 28:31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你的牛在你眼前宰了，你必不得吃牠的肉；你的驢在你眼前被搶奪，不得歸還；你的羊歸了仇敵，無人搭救。</a:t>
            </a:r>
          </a:p>
          <a:p xmlns:a="http://schemas.openxmlformats.org/drawingml/2006/main">
            <a:pPr algn="ctr">
              <a:buNone/>
            </a:pPr>
            <a:r>
              <a:rPr sz="1800">
                <a:solidFill>
                  <a:srgbClr val="FFFFFF"/>
                </a:solidFill>
                <a:latin typeface="Georgia"/>
                <a:ea typeface="Georgia"/>
                <a:cs typeface="Georgia"/>
              </a:rPr>
              <a:t>Thine ox shall be slain before thine eyes, and thou shalt not eat thereof: thine ass shall be violently taken away from before thy face, and shall not be restored to thee: thy sheep shall be given unto thine enemies, and thou shalt have none to rescue them.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28:32  |  Deuteronomy 28:32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你的兒女必歸與別國的民；你的眼目終日切望，甚至失明，你手中無力拯救。</a:t>
            </a:r>
          </a:p>
          <a:p xmlns:a="http://schemas.openxmlformats.org/drawingml/2006/main">
            <a:pPr algn="ctr">
              <a:buNone/>
            </a:pPr>
            <a:r>
              <a:rPr sz="2100">
                <a:solidFill>
                  <a:srgbClr val="FFFFFF"/>
                </a:solidFill>
                <a:latin typeface="Georgia"/>
                <a:ea typeface="Georgia"/>
                <a:cs typeface="Georgia"/>
              </a:rPr>
              <a:t>Thy sons and thy daughters shall be given unto another people, and thine eyes shall look, and fail with longing for them all the day long: and there shall be no might in thine hand.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28:33  |  Deuteronomy 28:33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你的土產和你勞碌得來的，必被你所不認識的國民吃盡。你時常被欺負，受壓制，</a:t>
            </a:r>
          </a:p>
          <a:p xmlns:a="http://schemas.openxmlformats.org/drawingml/2006/main">
            <a:pPr algn="ctr">
              <a:buNone/>
            </a:pPr>
            <a:r>
              <a:rPr sz="2400">
                <a:solidFill>
                  <a:srgbClr val="FFFFFF"/>
                </a:solidFill>
                <a:latin typeface="Georgia"/>
                <a:ea typeface="Georgia"/>
                <a:cs typeface="Georgia"/>
              </a:rPr>
              <a:t>The fruit of thy land, and all thy labours, shall a nation which thou knowest not eat up; and thou shalt be only oppressed and crushed alway: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28:34  |  Deuteronomy 28:34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甚至你因眼中所看見的，必致瘋狂。</a:t>
            </a:r>
          </a:p>
          <a:p xmlns:a="http://schemas.openxmlformats.org/drawingml/2006/main">
            <a:pPr algn="ctr">
              <a:buNone/>
            </a:pPr>
            <a:r>
              <a:rPr sz="2800">
                <a:solidFill>
                  <a:srgbClr val="FFFFFF"/>
                </a:solidFill>
                <a:latin typeface="Georgia"/>
                <a:ea typeface="Georgia"/>
                <a:cs typeface="Georgia"/>
              </a:rPr>
              <a:t>So that thou shalt be mad for the sight of thine eyes which thou shalt see.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28:35  |  Deuteronomy 28:35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耶和華必攻擊你，使你膝上腿上，從腳掌到頭頂，長毒瘡無法醫治。</a:t>
            </a:r>
          </a:p>
          <a:p xmlns:a="http://schemas.openxmlformats.org/drawingml/2006/main">
            <a:pPr algn="ctr">
              <a:buNone/>
            </a:pPr>
            <a:r>
              <a:rPr sz="2100">
                <a:solidFill>
                  <a:srgbClr val="FFFFFF"/>
                </a:solidFill>
                <a:latin typeface="Georgia"/>
                <a:ea typeface="Georgia"/>
                <a:cs typeface="Georgia"/>
              </a:rPr>
              <a:t>The LORD shall smite thee in the knees, and in the legs, with a sore botch that cannot be healed, from the sole of thy foot unto the top of thy head.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28:36  |  Deuteronomy 28:36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「耶和華必將你和你所立的王領到你和你列祖素不認識的國去；在那裏你必事奉木頭石頭的神。</a:t>
            </a:r>
          </a:p>
          <a:p xmlns:a="http://schemas.openxmlformats.org/drawingml/2006/main">
            <a:pPr algn="ctr">
              <a:buNone/>
            </a:pPr>
            <a:r>
              <a:rPr sz="2100">
                <a:solidFill>
                  <a:srgbClr val="FFFFFF"/>
                </a:solidFill>
                <a:latin typeface="Georgia"/>
                <a:ea typeface="Georgia"/>
                <a:cs typeface="Georgia"/>
              </a:rPr>
              <a:t>The LORD shall bring thee, and thy king which thou shalt set over thee, unto a nation which neither thou nor thy fathers have known; and there shalt thou serve other gods, wood and stone.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28:37  |  Deuteronomy 28:37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你在耶和華領你到的各國中，要令人驚駭、笑談、譏誚。</a:t>
            </a:r>
          </a:p>
          <a:p xmlns:a="http://schemas.openxmlformats.org/drawingml/2006/main">
            <a:pPr algn="ctr">
              <a:buNone/>
            </a:pPr>
            <a:r>
              <a:rPr sz="2400">
                <a:solidFill>
                  <a:srgbClr val="FFFFFF"/>
                </a:solidFill>
                <a:latin typeface="Georgia"/>
                <a:ea typeface="Georgia"/>
                <a:cs typeface="Georgia"/>
              </a:rPr>
              <a:t>And thou shalt become an astonishment, a proverb, and a byword, among all nations whither the LORD shall lead thee.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28:38  |  Deuteronomy 28:38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你帶到田間的種子雖多，收進來的卻少，因為被蝗蟲吃了。</a:t>
            </a:r>
          </a:p>
          <a:p xmlns:a="http://schemas.openxmlformats.org/drawingml/2006/main">
            <a:pPr algn="ctr">
              <a:buNone/>
            </a:pPr>
            <a:r>
              <a:rPr sz="2400">
                <a:solidFill>
                  <a:srgbClr val="FFFFFF"/>
                </a:solidFill>
                <a:latin typeface="Georgia"/>
                <a:ea typeface="Georgia"/>
                <a:cs typeface="Georgia"/>
              </a:rPr>
              <a:t>Thou shalt carry much seed out into the field, and shalt gather but little in; for the locust shall consume it.</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28:39  |  Deuteronomy 28:39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你栽種、修理葡萄園，卻不得收[葡萄]，也不得喝[葡萄]酒，因為被蟲子吃了。</a:t>
            </a:r>
          </a:p>
          <a:p xmlns:a="http://schemas.openxmlformats.org/drawingml/2006/main">
            <a:pPr algn="ctr">
              <a:buNone/>
            </a:pPr>
            <a:r>
              <a:rPr sz="2400">
                <a:solidFill>
                  <a:srgbClr val="FFFFFF"/>
                </a:solidFill>
                <a:latin typeface="Georgia"/>
                <a:ea typeface="Georgia"/>
                <a:cs typeface="Georgia"/>
              </a:rPr>
              <a:t>Thou shalt plant vineyards, and dress them, but shalt neither drink of the wine, nor gather the grapes; for the worms shall eat them.</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28:40  |  Deuteronomy 28:40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你全境有橄欖樹，卻不得其油抹身，因為樹上的橄欖不熟自落了。</a:t>
            </a:r>
          </a:p>
          <a:p xmlns:a="http://schemas.openxmlformats.org/drawingml/2006/main">
            <a:pPr algn="ctr">
              <a:buNone/>
            </a:pPr>
            <a:r>
              <a:rPr sz="2400">
                <a:solidFill>
                  <a:srgbClr val="FFFFFF"/>
                </a:solidFill>
                <a:latin typeface="Georgia"/>
                <a:ea typeface="Georgia"/>
                <a:cs typeface="Georgia"/>
              </a:rPr>
              <a:t>Thou shalt have olive trees throughout all thy coasts, but thou shalt not anoint thyself with the oil; for thine olive shall cast his fruit.</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28:41  |  Deuteronomy 28:41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你生兒養女，卻不算是你的，因為必被擄去。</a:t>
            </a:r>
          </a:p>
          <a:p xmlns:a="http://schemas.openxmlformats.org/drawingml/2006/main">
            <a:pPr algn="ctr">
              <a:buNone/>
            </a:pPr>
            <a:r>
              <a:rPr sz="2400">
                <a:solidFill>
                  <a:srgbClr val="FFFFFF"/>
                </a:solidFill>
                <a:latin typeface="Georgia"/>
                <a:ea typeface="Georgia"/>
                <a:cs typeface="Georgia"/>
              </a:rPr>
              <a:t>Thou shalt beget sons and daughters, but thou shalt not enjoy them; for they shall go into captivity.</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28:42  |  Deuteronomy 28:42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你所有的樹木和你地裏的出產必被蝗蟲所吃。</a:t>
            </a:r>
          </a:p>
          <a:p xmlns:a="http://schemas.openxmlformats.org/drawingml/2006/main">
            <a:pPr algn="ctr">
              <a:buNone/>
            </a:pPr>
            <a:r>
              <a:rPr sz="2800">
                <a:solidFill>
                  <a:srgbClr val="FFFFFF"/>
                </a:solidFill>
                <a:latin typeface="Georgia"/>
                <a:ea typeface="Georgia"/>
                <a:cs typeface="Georgia"/>
              </a:rPr>
              <a:t>All thy trees and fruit of thy land shall the locust consume.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28:43  |  Deuteronomy 28:43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在你中間寄居的，必漸漸上升，比你高而又高；你必漸漸下降，低而又低。</a:t>
            </a:r>
          </a:p>
          <a:p xmlns:a="http://schemas.openxmlformats.org/drawingml/2006/main">
            <a:pPr algn="ctr">
              <a:buNone/>
            </a:pPr>
            <a:r>
              <a:rPr sz="2400">
                <a:solidFill>
                  <a:srgbClr val="FFFFFF"/>
                </a:solidFill>
                <a:latin typeface="Georgia"/>
                <a:ea typeface="Georgia"/>
                <a:cs typeface="Georgia"/>
              </a:rPr>
              <a:t>The stranger that is within thee shall get up above thee very high; and thou shalt come down very low.</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28:44  |  Deuteronomy 28:44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他必借給你，你卻不能借給他；他必作首，你必作尾。</a:t>
            </a:r>
          </a:p>
          <a:p xmlns:a="http://schemas.openxmlformats.org/drawingml/2006/main">
            <a:pPr algn="ctr">
              <a:buNone/>
            </a:pPr>
            <a:r>
              <a:rPr sz="2400">
                <a:solidFill>
                  <a:srgbClr val="FFFFFF"/>
                </a:solidFill>
                <a:latin typeface="Georgia"/>
                <a:ea typeface="Georgia"/>
                <a:cs typeface="Georgia"/>
              </a:rPr>
              <a:t>He shall lend to thee, and thou shalt not lend to him: he shall be the head, and thou shalt be the tail.</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28:45  |  Deuteronomy 28:45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這一切咒詛必追隨你，趕上你，直到你滅亡；因為你不聽從耶和華－你神的話，不遵守他所吩咐的誡命律例。</a:t>
            </a:r>
          </a:p>
          <a:p xmlns:a="http://schemas.openxmlformats.org/drawingml/2006/main">
            <a:pPr algn="ctr">
              <a:buNone/>
            </a:pPr>
            <a:r>
              <a:rPr sz="1800">
                <a:solidFill>
                  <a:srgbClr val="FFFFFF"/>
                </a:solidFill>
                <a:latin typeface="Georgia"/>
                <a:ea typeface="Georgia"/>
                <a:cs typeface="Georgia"/>
              </a:rPr>
              <a:t>Moreover all these curses shall come upon thee, and shall pursue thee, and overtake thee, till thou be destroyed; because thou hearkenedst not unto the voice of the LORD thy God, to keep his commandments and his statutes which he commanded thee:</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28:46  |  Deuteronomy 28:46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這些咒詛必在你和你後裔的身上成為異蹟奇事，直到永遠！</a:t>
            </a:r>
          </a:p>
          <a:p xmlns:a="http://schemas.openxmlformats.org/drawingml/2006/main">
            <a:pPr algn="ctr">
              <a:buNone/>
            </a:pPr>
            <a:r>
              <a:rPr sz="2400">
                <a:solidFill>
                  <a:srgbClr val="FFFFFF"/>
                </a:solidFill>
                <a:latin typeface="Georgia"/>
                <a:ea typeface="Georgia"/>
                <a:cs typeface="Georgia"/>
              </a:rPr>
              <a:t>And they shall be upon thee for a sign and for a wonder, and upon thy seed for ever.</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28:47  |  Deuteronomy 28:47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「因為你富有的時候，不歡心樂意地事奉耶和華－你的神，</a:t>
            </a:r>
          </a:p>
          <a:p xmlns:a="http://schemas.openxmlformats.org/drawingml/2006/main">
            <a:pPr algn="ctr">
              <a:buNone/>
            </a:pPr>
            <a:r>
              <a:rPr sz="2400">
                <a:solidFill>
                  <a:srgbClr val="FFFFFF"/>
                </a:solidFill>
                <a:latin typeface="Georgia"/>
                <a:ea typeface="Georgia"/>
                <a:cs typeface="Georgia"/>
              </a:rPr>
              <a:t>Because thou servedst not the LORD thy God with joyfulness, and with gladness of heart, for the abundance of all things;</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28:48  |  Deuteronomy 28:48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所以你必在飢餓、乾渴、赤露、缺乏之中事奉耶和華所打發來攻擊你的仇敵。他必把鐵軛加在你的頸項上，直到將你滅絕。</a:t>
            </a:r>
          </a:p>
          <a:p xmlns:a="http://schemas.openxmlformats.org/drawingml/2006/main">
            <a:pPr algn="ctr">
              <a:buNone/>
            </a:pPr>
            <a:r>
              <a:rPr sz="1800">
                <a:solidFill>
                  <a:srgbClr val="FFFFFF"/>
                </a:solidFill>
                <a:latin typeface="Georgia"/>
                <a:ea typeface="Georgia"/>
                <a:cs typeface="Georgia"/>
              </a:rPr>
              <a:t>Therefore shalt thou serve thine enemies which the LORD shall send against thee, in hunger, and in thirst, and in nakedness, and in want of all things: and he shall put a yoke of iron upon thy neck, until he have destroyed thee.</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28:49  |  Deuteronomy 28:49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「耶和華要從遠方、地極帶一國的民，如鷹飛來攻擊你。這民的言語，你不懂得。</a:t>
            </a:r>
          </a:p>
          <a:p xmlns:a="http://schemas.openxmlformats.org/drawingml/2006/main">
            <a:pPr algn="ctr">
              <a:buNone/>
            </a:pPr>
            <a:r>
              <a:rPr sz="2100">
                <a:solidFill>
                  <a:srgbClr val="FFFFFF"/>
                </a:solidFill>
                <a:latin typeface="Georgia"/>
                <a:ea typeface="Georgia"/>
                <a:cs typeface="Georgia"/>
              </a:rPr>
              <a:t>The LORD shall bring a nation against thee from far, from the end of the earth, as swift as the eagle flieth; a nation whose tongue thou shalt not understand;</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28:50  |  Deuteronomy 28:50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這民的面貌凶惡，不顧恤年老的，也不恩待年少的。</a:t>
            </a:r>
          </a:p>
          <a:p xmlns:a="http://schemas.openxmlformats.org/drawingml/2006/main">
            <a:pPr algn="ctr">
              <a:buNone/>
            </a:pPr>
            <a:r>
              <a:rPr sz="2400">
                <a:solidFill>
                  <a:srgbClr val="FFFFFF"/>
                </a:solidFill>
                <a:latin typeface="Georgia"/>
                <a:ea typeface="Georgia"/>
                <a:cs typeface="Georgia"/>
              </a:rPr>
              <a:t>A nation of fierce countenance, which shall not regard the person of the old, nor shew favour to the young:</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28:51  |  Deuteronomy 28:51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他們必吃你牲畜所下的和你地土所產的，直到你滅亡。你的五穀、新酒，和油，以及牛犢、羊羔，都不給你留下，直到將你滅絕。</a:t>
            </a:r>
          </a:p>
          <a:p xmlns:a="http://schemas.openxmlformats.org/drawingml/2006/main">
            <a:pPr algn="ctr">
              <a:buNone/>
            </a:pPr>
            <a:r>
              <a:rPr sz="1800">
                <a:solidFill>
                  <a:srgbClr val="FFFFFF"/>
                </a:solidFill>
                <a:latin typeface="Georgia"/>
                <a:ea typeface="Georgia"/>
                <a:cs typeface="Georgia"/>
              </a:rPr>
              <a:t>And he shall eat the fruit of thy cattle, and the fruit of thy land, until thou be destroyed: which also shall not leave thee either corn, wine, or oil, or the increase of thy kine, or flocks of thy sheep, until he have destroyed thee.</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28:52  |  Deuteronomy 28:52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他們必將你困在你各城裏，直到你所倚靠、高大堅固的城牆都被攻塌。他們必將你困在耶和華－你神所賜你遍地的各城裏。</a:t>
            </a:r>
          </a:p>
          <a:p xmlns:a="http://schemas.openxmlformats.org/drawingml/2006/main">
            <a:pPr algn="ctr">
              <a:buNone/>
            </a:pPr>
            <a:r>
              <a:rPr sz="1800">
                <a:solidFill>
                  <a:srgbClr val="FFFFFF"/>
                </a:solidFill>
                <a:latin typeface="Georgia"/>
                <a:ea typeface="Georgia"/>
                <a:cs typeface="Georgia"/>
              </a:rPr>
              <a:t>And he shall besiege thee in all thy gates, until thy high and fenced walls come down, wherein thou trustedst, throughout all thy land: and he shall besiege thee in all thy gates throughout all thy land, which the LORD thy God hath given thee.</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28:53  |  Deuteronomy 28:53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你在仇敵圍困窘迫之中，必吃你本身所生的，就是耶和華－你神所賜給你的兒女之肉。</a:t>
            </a:r>
          </a:p>
          <a:p xmlns:a="http://schemas.openxmlformats.org/drawingml/2006/main">
            <a:pPr algn="ctr">
              <a:buNone/>
            </a:pPr>
            <a:r>
              <a:rPr sz="2100">
                <a:solidFill>
                  <a:srgbClr val="FFFFFF"/>
                </a:solidFill>
                <a:latin typeface="Georgia"/>
                <a:ea typeface="Georgia"/>
                <a:cs typeface="Georgia"/>
              </a:rPr>
              <a:t>And thou shalt eat the fruit of thine own body, the flesh of thy sons and of thy daughters, which the LORD thy God hath given thee, in the siege, and in the straitness, wherewith thine enemies shall distress thee:</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28:54  |  Deuteronomy 28:54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你們中間，柔弱嬌嫩的人必惡眼看他弟兄和他懷中的妻，並他餘剩的兒女；</a:t>
            </a:r>
          </a:p>
          <a:p xmlns:a="http://schemas.openxmlformats.org/drawingml/2006/main">
            <a:pPr algn="ctr">
              <a:buNone/>
            </a:pPr>
            <a:r>
              <a:rPr sz="2100">
                <a:solidFill>
                  <a:srgbClr val="FFFFFF"/>
                </a:solidFill>
                <a:latin typeface="Georgia"/>
                <a:ea typeface="Georgia"/>
                <a:cs typeface="Georgia"/>
              </a:rPr>
              <a:t>So that the man that is tender among you, and very delicate, his eye shall be evil toward his brother, and toward the wife of his bosom, and toward the remnant of his children which he shall leave:</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28:55  |  Deuteronomy 28:55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甚至在你受仇敵圍困窘迫的城中，他要吃兒女的肉，不肯分一點給他的親人，因為他一無所剩。</a:t>
            </a:r>
          </a:p>
          <a:p xmlns:a="http://schemas.openxmlformats.org/drawingml/2006/main">
            <a:pPr algn="ctr">
              <a:buNone/>
            </a:pPr>
            <a:r>
              <a:rPr sz="2100">
                <a:solidFill>
                  <a:srgbClr val="FFFFFF"/>
                </a:solidFill>
                <a:latin typeface="Georgia"/>
                <a:ea typeface="Georgia"/>
                <a:cs typeface="Georgia"/>
              </a:rPr>
              <a:t>So that he will not give to any of them of the flesh of his children whom he shall eat: because he hath nothing left him in the siege, and in the straitness, wherewith thine enemies shall distress thee in all thy gates.</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28:56  |  Deuteronomy 28:56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你們中間，柔弱嬌嫩的婦人，是因嬌嫩柔弱不肯把腳踏地的，必惡眼看她懷中的丈夫和她的兒女。</a:t>
            </a:r>
          </a:p>
          <a:p xmlns:a="http://schemas.openxmlformats.org/drawingml/2006/main">
            <a:pPr algn="ctr">
              <a:buNone/>
            </a:pPr>
            <a:r>
              <a:rPr sz="1800">
                <a:solidFill>
                  <a:srgbClr val="FFFFFF"/>
                </a:solidFill>
                <a:latin typeface="Georgia"/>
                <a:ea typeface="Georgia"/>
                <a:cs typeface="Georgia"/>
              </a:rPr>
              <a:t>The tender and delicate woman among you, which would not adventure to set the sole of her foot upon the ground for delicateness and tenderness, her eye shall be evil toward the husband of her bosom, and toward her son, and toward her daughter,</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28:57  |  Deuteronomy 28:57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她兩腿中間出來的嬰孩與她所要生的兒女，她因缺乏一切就要在你受仇敵圍困窘迫的城中將他們暗暗地吃了。</a:t>
            </a:r>
          </a:p>
          <a:p xmlns:a="http://schemas.openxmlformats.org/drawingml/2006/main">
            <a:pPr algn="ctr">
              <a:buNone/>
            </a:pPr>
            <a:r>
              <a:rPr sz="1800">
                <a:solidFill>
                  <a:srgbClr val="FFFFFF"/>
                </a:solidFill>
                <a:latin typeface="Georgia"/>
                <a:ea typeface="Georgia"/>
                <a:cs typeface="Georgia"/>
              </a:rPr>
              <a:t>And toward her young one that cometh out from between her feet, and toward her children which she shall bear: for she shall eat them for want of all things secretly in the siege and straitness, wherewith thine enemy shall distress thee in thy gates.</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28:58  |  Deuteronomy 28:58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「這書上所寫律法的一切話是叫你敬畏耶和華－你神可榮可畏的名。你若不謹守遵行，耶和華就必將奇災，就是至大至長的災，至重至久的病，加在你和你後裔的身上，</a:t>
            </a:r>
          </a:p>
          <a:p xmlns:a="http://schemas.openxmlformats.org/drawingml/2006/main">
            <a:pPr algn="ctr">
              <a:buNone/>
            </a:pPr>
            <a:r>
              <a:rPr sz="2100">
                <a:solidFill>
                  <a:srgbClr val="FFFFFF"/>
                </a:solidFill>
                <a:latin typeface="Georgia"/>
                <a:ea typeface="Georgia"/>
                <a:cs typeface="Georgia"/>
              </a:rPr>
              <a:t>If thou wilt not observe to do all the words of this law that are written in this book, that thou mayest fear this glorious and fearful name, THE LORD THY GOD;</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28:59  |  Deuteronomy 28:59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（和合本節號合併）「這書上所寫律法的一切話是叫你敬畏耶和華－你神可榮可畏的名。你若不謹守遵行，耶和華就必將奇災，就是至大至長的災，至重至久的病，加在你和你後裔的身上，</a:t>
            </a:r>
          </a:p>
          <a:p xmlns:a="http://schemas.openxmlformats.org/drawingml/2006/main">
            <a:pPr algn="ctr">
              <a:buNone/>
            </a:pPr>
            <a:r>
              <a:rPr sz="2100">
                <a:solidFill>
                  <a:srgbClr val="FFFFFF"/>
                </a:solidFill>
                <a:latin typeface="Georgia"/>
                <a:ea typeface="Georgia"/>
                <a:cs typeface="Georgia"/>
              </a:rPr>
              <a:t>Then the LORD will make thy plagues wonderful, and the plagues of thy seed, even great plagues, and of long continuance, and sore sicknesses, and of long continuance.</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28:60  |  Deuteronomy 28:60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也必使你所懼怕、埃及人的病都臨到你，貼在你身上，</a:t>
            </a:r>
          </a:p>
          <a:p xmlns:a="http://schemas.openxmlformats.org/drawingml/2006/main">
            <a:pPr algn="ctr">
              <a:buNone/>
            </a:pPr>
            <a:r>
              <a:rPr sz="2400">
                <a:solidFill>
                  <a:srgbClr val="FFFFFF"/>
                </a:solidFill>
                <a:latin typeface="Georgia"/>
                <a:ea typeface="Georgia"/>
                <a:cs typeface="Georgia"/>
              </a:rPr>
              <a:t>Moreover he will bring upon thee all the diseases of Egypt, which thou wast afraid of; and they shall cleave unto thee.</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28:61  |  Deuteronomy 28:61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又必將沒有寫在這律法書上的各樣疾病、災殃降在你身上，直到你滅亡。</a:t>
            </a:r>
          </a:p>
          <a:p xmlns:a="http://schemas.openxmlformats.org/drawingml/2006/main">
            <a:pPr algn="ctr">
              <a:buNone/>
            </a:pPr>
            <a:r>
              <a:rPr sz="2400">
                <a:solidFill>
                  <a:srgbClr val="FFFFFF"/>
                </a:solidFill>
                <a:latin typeface="Georgia"/>
                <a:ea typeface="Georgia"/>
                <a:cs typeface="Georgia"/>
              </a:rPr>
              <a:t>Also every sickness, and every plague, which is not written in the book of this law, them will the LORD bring upon thee, until thou be destroyed.</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28:62  |  Deuteronomy 28:62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你們先前雖然像天上的星那樣多，卻因不聽從耶和華－你神的話，所剩的人數就稀少了。</a:t>
            </a:r>
          </a:p>
          <a:p xmlns:a="http://schemas.openxmlformats.org/drawingml/2006/main">
            <a:pPr algn="ctr">
              <a:buNone/>
            </a:pPr>
            <a:r>
              <a:rPr sz="2100">
                <a:solidFill>
                  <a:srgbClr val="FFFFFF"/>
                </a:solidFill>
                <a:latin typeface="Georgia"/>
                <a:ea typeface="Georgia"/>
                <a:cs typeface="Georgia"/>
              </a:rPr>
              <a:t>And ye shall be left few in number, whereas ye were as the stars of heaven for multitude; because thou wouldest not obey the voice of the LORD thy God.</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28:63  |  Deuteronomy 28:63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先前耶和華怎樣喜悅善待你們，使你們眾多，也要照樣喜悅毀滅你們，使你們滅亡；並且你們從所要進去得的地上必被拔除。</a:t>
            </a:r>
          </a:p>
          <a:p xmlns:a="http://schemas.openxmlformats.org/drawingml/2006/main">
            <a:pPr algn="ctr">
              <a:buNone/>
            </a:pPr>
            <a:r>
              <a:rPr sz="1800">
                <a:solidFill>
                  <a:srgbClr val="FFFFFF"/>
                </a:solidFill>
                <a:latin typeface="Georgia"/>
                <a:ea typeface="Georgia"/>
                <a:cs typeface="Georgia"/>
              </a:rPr>
              <a:t>And it shall come to pass, that as the LORD rejoiced over you to do you good, and to multiply you; so the LORD will rejoice over you to destroy you, and to bring you to nought; and ye shall be plucked from off the land whither thou goest to possess it.</a:t>
            </a:r>
          </a:p>
        </p:txBody>
      </p:sp>
    </p:spTree>
    <p:extLst>
      <p:ext uri="{BB962C8B-B14F-4D97-AF65-F5344CB8AC3E}">
        <p14:creationId xmlns:p14="http://schemas.microsoft.com/office/powerpoint/2010/main" val="179098557"/>
      </p:ext>
    </p:extLst>
  </p:cSld>
</p:sld>
</file>

<file path=ppt/slides/slide6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28:64  |  Deuteronomy 28:64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耶和華必使你們分散在萬民中，從地這邊到地那邊，你必在那裏事奉你和你列祖素不認識、木頭石頭的神。</a:t>
            </a:r>
          </a:p>
          <a:p xmlns:a="http://schemas.openxmlformats.org/drawingml/2006/main">
            <a:pPr algn="ctr">
              <a:buNone/>
            </a:pPr>
            <a:r>
              <a:rPr sz="2100">
                <a:solidFill>
                  <a:srgbClr val="FFFFFF"/>
                </a:solidFill>
                <a:latin typeface="Georgia"/>
                <a:ea typeface="Georgia"/>
                <a:cs typeface="Georgia"/>
              </a:rPr>
              <a:t>And the LORD shall scatter thee among all people, from the one end of the earth even unto the other; and there thou shalt serve other gods, which neither thou nor thy fathers have known, even wood and stone.</a:t>
            </a:r>
          </a:p>
        </p:txBody>
      </p:sp>
    </p:spTree>
    <p:extLst>
      <p:ext uri="{BB962C8B-B14F-4D97-AF65-F5344CB8AC3E}">
        <p14:creationId xmlns:p14="http://schemas.microsoft.com/office/powerpoint/2010/main" val="179098557"/>
      </p:ext>
    </p:extLst>
  </p:cSld>
</p:sld>
</file>

<file path=ppt/slides/slide6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28:65  |  Deuteronomy 28:65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在那些國中，你必不得安逸，也不得落腳之地；耶和華卻使你在那裏心中跳動，眼目失明，精神消耗。</a:t>
            </a:r>
          </a:p>
          <a:p xmlns:a="http://schemas.openxmlformats.org/drawingml/2006/main">
            <a:pPr algn="ctr">
              <a:buNone/>
            </a:pPr>
            <a:r>
              <a:rPr sz="2100">
                <a:solidFill>
                  <a:srgbClr val="FFFFFF"/>
                </a:solidFill>
                <a:latin typeface="Georgia"/>
                <a:ea typeface="Georgia"/>
                <a:cs typeface="Georgia"/>
              </a:rPr>
              <a:t>And among these nations shalt thou find no ease, neither shall the sole of thy foot have rest: but the LORD shall give thee there a trembling heart, and failing of eyes, and sorrow of mind:</a:t>
            </a:r>
          </a:p>
        </p:txBody>
      </p:sp>
    </p:spTree>
    <p:extLst>
      <p:ext uri="{BB962C8B-B14F-4D97-AF65-F5344CB8AC3E}">
        <p14:creationId xmlns:p14="http://schemas.microsoft.com/office/powerpoint/2010/main" val="179098557"/>
      </p:ext>
    </p:extLst>
  </p:cSld>
</p:sld>
</file>

<file path=ppt/slides/slide6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28:66  |  Deuteronomy 28:66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你的性命必懸懸無定；你晝夜恐懼，自料性命難保。</a:t>
            </a:r>
          </a:p>
          <a:p xmlns:a="http://schemas.openxmlformats.org/drawingml/2006/main">
            <a:pPr algn="ctr">
              <a:buNone/>
            </a:pPr>
            <a:r>
              <a:rPr sz="2400">
                <a:solidFill>
                  <a:srgbClr val="FFFFFF"/>
                </a:solidFill>
                <a:latin typeface="Georgia"/>
                <a:ea typeface="Georgia"/>
                <a:cs typeface="Georgia"/>
              </a:rPr>
              <a:t>And thy life shall hang in doubt before thee; and thou shalt fear day and night, and shalt have none assurance of thy life:</a:t>
            </a:r>
          </a:p>
        </p:txBody>
      </p:sp>
    </p:spTree>
    <p:extLst>
      <p:ext uri="{BB962C8B-B14F-4D97-AF65-F5344CB8AC3E}">
        <p14:creationId xmlns:p14="http://schemas.microsoft.com/office/powerpoint/2010/main" val="179098557"/>
      </p:ext>
    </p:extLst>
  </p:cSld>
</p:sld>
</file>

<file path=ppt/slides/slide6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28:67  |  Deuteronomy 28:67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你因心裏所恐懼的，眼中所看見的，早晨必說，巴不得到晚上才好；晚上必說，巴不得到早晨才好。</a:t>
            </a:r>
          </a:p>
          <a:p xmlns:a="http://schemas.openxmlformats.org/drawingml/2006/main">
            <a:pPr algn="ctr">
              <a:buNone/>
            </a:pPr>
            <a:r>
              <a:rPr sz="2100">
                <a:solidFill>
                  <a:srgbClr val="FFFFFF"/>
                </a:solidFill>
                <a:latin typeface="Georgia"/>
                <a:ea typeface="Georgia"/>
                <a:cs typeface="Georgia"/>
              </a:rPr>
              <a:t>In the morning thou shalt say, Would God it were even! and at even thou shalt say, Would God it were morning! for the fear of thine heart wherewith thou shalt fear, and for the sight of thine eyes which thou shalt see.</a:t>
            </a:r>
          </a:p>
        </p:txBody>
      </p:sp>
    </p:spTree>
    <p:extLst>
      <p:ext uri="{BB962C8B-B14F-4D97-AF65-F5344CB8AC3E}">
        <p14:creationId xmlns:p14="http://schemas.microsoft.com/office/powerpoint/2010/main" val="179098557"/>
      </p:ext>
    </p:extLst>
  </p:cSld>
</p:sld>
</file>

<file path=ppt/slides/slide6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28:68  |  Deuteronomy 28:68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耶和華必使你坐船回埃及去，走我曾告訴你不得再見的路；在那裏你必賣己身與仇敵作奴婢，卻無人買。」</a:t>
            </a:r>
          </a:p>
          <a:p xmlns:a="http://schemas.openxmlformats.org/drawingml/2006/main">
            <a:pPr algn="ctr">
              <a:buNone/>
            </a:pPr>
            <a:r>
              <a:rPr sz="1800">
                <a:solidFill>
                  <a:srgbClr val="FFFFFF"/>
                </a:solidFill>
                <a:latin typeface="Georgia"/>
                <a:ea typeface="Georgia"/>
                <a:cs typeface="Georgia"/>
              </a:rPr>
              <a:t>And the LORD shall bring thee into Egypt again with ships, by the way whereof I spake unto thee, Thou shalt see it no more again: and there ye shall be sold unto your enemies for bondmen and bondwomen, and no man shall buy you.</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2026-08-30T07:21:10.4840000Z</dcterms:created>
  <dcterms:modified xsi:type="dcterms:W3CDTF">2026-08-30T07:21:10.4840000Z</dcterms:modified>
</coreProperties>
</file>