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a6c4d52a34c841b3" /><Relationship Type="http://schemas.openxmlformats.org/officeDocument/2006/relationships/extended-properties" Target="/docProps/app.xml" Id="R511aa5c21ee94bb2" /><Relationship Type="http://schemas.openxmlformats.org/officeDocument/2006/relationships/officeDocument" Target="/ppt/presentation.xml" Id="R7260a20f25e54be7" /></Relationships>
</file>

<file path=ppt/presentation.xml><?xml version="1.0" encoding="utf-8"?>
<p:presentation xmlns:p="http://schemas.openxmlformats.org/presentationml/2006/main">
  <p:sldMasterIdLst>
    <p:sldMasterId xmlns:r="http://schemas.openxmlformats.org/officeDocument/2006/relationships" id="2147483648" r:id="Rc8e4f311eb2a4b6f"/>
  </p:sldMasterIdLst>
  <p:notesMasterIdLst>
    <p:notesMasterId xmlns:r="http://schemas.openxmlformats.org/officeDocument/2006/relationships" r:id="R3eb2800e5f234960"/>
  </p:notesMasterIdLst>
  <p:sldIdLst>
    <p:sldId xmlns:r="http://schemas.openxmlformats.org/officeDocument/2006/relationships" id="256" r:id="Ra4ef2fc5b563488f"/>
    <p:sldId xmlns:r="http://schemas.openxmlformats.org/officeDocument/2006/relationships" id="257" r:id="Ra8c2fa2e3e004623"/>
    <p:sldId xmlns:r="http://schemas.openxmlformats.org/officeDocument/2006/relationships" id="258" r:id="R23d4beb0cd6d466a"/>
    <p:sldId xmlns:r="http://schemas.openxmlformats.org/officeDocument/2006/relationships" id="259" r:id="R57eef72d3b1048d0"/>
    <p:sldId xmlns:r="http://schemas.openxmlformats.org/officeDocument/2006/relationships" id="260" r:id="Rb798b1dfa39c4a0d"/>
    <p:sldId xmlns:r="http://schemas.openxmlformats.org/officeDocument/2006/relationships" id="261" r:id="Rd1d29b69ea9140f9"/>
    <p:sldId xmlns:r="http://schemas.openxmlformats.org/officeDocument/2006/relationships" id="262" r:id="R6ab9f9f3d0584b0a"/>
    <p:sldId xmlns:r="http://schemas.openxmlformats.org/officeDocument/2006/relationships" id="263" r:id="Rd7872645d26043c0"/>
    <p:sldId xmlns:r="http://schemas.openxmlformats.org/officeDocument/2006/relationships" id="264" r:id="R938f36af2080480e"/>
    <p:sldId xmlns:r="http://schemas.openxmlformats.org/officeDocument/2006/relationships" id="265" r:id="R7fa41f52e75243da"/>
    <p:sldId xmlns:r="http://schemas.openxmlformats.org/officeDocument/2006/relationships" id="266" r:id="R3b0b6a3a9c394948"/>
    <p:sldId xmlns:r="http://schemas.openxmlformats.org/officeDocument/2006/relationships" id="267" r:id="R88b33c703f9c43d3"/>
    <p:sldId xmlns:r="http://schemas.openxmlformats.org/officeDocument/2006/relationships" id="268" r:id="R1c860568812d4d90"/>
    <p:sldId xmlns:r="http://schemas.openxmlformats.org/officeDocument/2006/relationships" id="269" r:id="Rd26469cf3f3f4354"/>
    <p:sldId xmlns:r="http://schemas.openxmlformats.org/officeDocument/2006/relationships" id="270" r:id="R30097bbaf8f34b50"/>
    <p:sldId xmlns:r="http://schemas.openxmlformats.org/officeDocument/2006/relationships" id="271" r:id="Rca184a2dc47446f9"/>
    <p:sldId xmlns:r="http://schemas.openxmlformats.org/officeDocument/2006/relationships" id="272" r:id="Ra79ab1138fe94d8a"/>
    <p:sldId xmlns:r="http://schemas.openxmlformats.org/officeDocument/2006/relationships" id="273" r:id="R0b86a3cbdc0c4472"/>
    <p:sldId xmlns:r="http://schemas.openxmlformats.org/officeDocument/2006/relationships" id="274" r:id="R03fdd63ff69d42d6"/>
    <p:sldId xmlns:r="http://schemas.openxmlformats.org/officeDocument/2006/relationships" id="275" r:id="R916e2c5918964c29"/>
    <p:sldId xmlns:r="http://schemas.openxmlformats.org/officeDocument/2006/relationships" id="276" r:id="R5000f3b5aa604e32"/>
    <p:sldId xmlns:r="http://schemas.openxmlformats.org/officeDocument/2006/relationships" id="277" r:id="Rccef4c9147d648b5"/>
    <p:sldId xmlns:r="http://schemas.openxmlformats.org/officeDocument/2006/relationships" id="278" r:id="R92d43b9dff1b4d18"/>
    <p:sldId xmlns:r="http://schemas.openxmlformats.org/officeDocument/2006/relationships" id="279" r:id="R4ca8811044344ead"/>
    <p:sldId xmlns:r="http://schemas.openxmlformats.org/officeDocument/2006/relationships" id="280" r:id="Rd28c508692234c9d"/>
    <p:sldId xmlns:r="http://schemas.openxmlformats.org/officeDocument/2006/relationships" id="281" r:id="Rb4b42a60ad324b16"/>
    <p:sldId xmlns:r="http://schemas.openxmlformats.org/officeDocument/2006/relationships" id="282" r:id="R53e76fa222e3479e"/>
    <p:sldId xmlns:r="http://schemas.openxmlformats.org/officeDocument/2006/relationships" id="283" r:id="R18e8d6c5f4ad45b8"/>
    <p:sldId xmlns:r="http://schemas.openxmlformats.org/officeDocument/2006/relationships" id="284" r:id="R2d1e0a99664c4e9e"/>
    <p:sldId xmlns:r="http://schemas.openxmlformats.org/officeDocument/2006/relationships" id="285" r:id="Rc9074d141de740ab"/>
    <p:sldId xmlns:r="http://schemas.openxmlformats.org/officeDocument/2006/relationships" id="286" r:id="Rae5717f536ee4c3d"/>
    <p:sldId xmlns:r="http://schemas.openxmlformats.org/officeDocument/2006/relationships" id="287" r:id="Rdc43df2b0e494e3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084faf8da364978" /><Relationship Type="http://schemas.openxmlformats.org/officeDocument/2006/relationships/slideMaster" Target="/ppt/slideMasters/slideMaster1.xml" Id="Rc8e4f311eb2a4b6f" /><Relationship Type="http://schemas.openxmlformats.org/officeDocument/2006/relationships/notesMaster" Target="/ppt/notesMasters/notesMaster1.xml" Id="R3eb2800e5f234960" /><Relationship Type="http://schemas.openxmlformats.org/officeDocument/2006/relationships/presProps" Target="/ppt/presProps.xml" Id="R0fccbdac3f934e15" /><Relationship Type="http://schemas.openxmlformats.org/officeDocument/2006/relationships/tableStyles" Target="/ppt/tableStyles.xml" Id="R97713749f52e41cb" /><Relationship Type="http://schemas.openxmlformats.org/officeDocument/2006/relationships/slide" Target="/ppt/slides/slide1.xml" Id="Ra4ef2fc5b563488f" /><Relationship Type="http://schemas.openxmlformats.org/officeDocument/2006/relationships/slide" Target="/ppt/slides/slide2.xml" Id="Ra8c2fa2e3e004623" /><Relationship Type="http://schemas.openxmlformats.org/officeDocument/2006/relationships/slide" Target="/ppt/slides/slide3.xml" Id="R23d4beb0cd6d466a" /><Relationship Type="http://schemas.openxmlformats.org/officeDocument/2006/relationships/slide" Target="/ppt/slides/slide4.xml" Id="R57eef72d3b1048d0" /><Relationship Type="http://schemas.openxmlformats.org/officeDocument/2006/relationships/slide" Target="/ppt/slides/slide5.xml" Id="Rb798b1dfa39c4a0d" /><Relationship Type="http://schemas.openxmlformats.org/officeDocument/2006/relationships/slide" Target="/ppt/slides/slide6.xml" Id="Rd1d29b69ea9140f9" /><Relationship Type="http://schemas.openxmlformats.org/officeDocument/2006/relationships/slide" Target="/ppt/slides/slide7.xml" Id="R6ab9f9f3d0584b0a" /><Relationship Type="http://schemas.openxmlformats.org/officeDocument/2006/relationships/slide" Target="/ppt/slides/slide8.xml" Id="Rd7872645d26043c0" /><Relationship Type="http://schemas.openxmlformats.org/officeDocument/2006/relationships/slide" Target="/ppt/slides/slide9.xml" Id="R938f36af2080480e" /><Relationship Type="http://schemas.openxmlformats.org/officeDocument/2006/relationships/slide" Target="/ppt/slides/slide10.xml" Id="R7fa41f52e75243da" /><Relationship Type="http://schemas.openxmlformats.org/officeDocument/2006/relationships/slide" Target="/ppt/slides/slide11.xml" Id="R3b0b6a3a9c394948" /><Relationship Type="http://schemas.openxmlformats.org/officeDocument/2006/relationships/slide" Target="/ppt/slides/slide12.xml" Id="R88b33c703f9c43d3" /><Relationship Type="http://schemas.openxmlformats.org/officeDocument/2006/relationships/slide" Target="/ppt/slides/slide13.xml" Id="R1c860568812d4d90" /><Relationship Type="http://schemas.openxmlformats.org/officeDocument/2006/relationships/slide" Target="/ppt/slides/slide14.xml" Id="Rd26469cf3f3f4354" /><Relationship Type="http://schemas.openxmlformats.org/officeDocument/2006/relationships/slide" Target="/ppt/slides/slide15.xml" Id="R30097bbaf8f34b50" /><Relationship Type="http://schemas.openxmlformats.org/officeDocument/2006/relationships/slide" Target="/ppt/slides/slide16.xml" Id="Rca184a2dc47446f9" /><Relationship Type="http://schemas.openxmlformats.org/officeDocument/2006/relationships/slide" Target="/ppt/slides/slide17.xml" Id="Ra79ab1138fe94d8a" /><Relationship Type="http://schemas.openxmlformats.org/officeDocument/2006/relationships/slide" Target="/ppt/slides/slide18.xml" Id="R0b86a3cbdc0c4472" /><Relationship Type="http://schemas.openxmlformats.org/officeDocument/2006/relationships/slide" Target="/ppt/slides/slide19.xml" Id="R03fdd63ff69d42d6" /><Relationship Type="http://schemas.openxmlformats.org/officeDocument/2006/relationships/slide" Target="/ppt/slides/slide20.xml" Id="R916e2c5918964c29" /><Relationship Type="http://schemas.openxmlformats.org/officeDocument/2006/relationships/slide" Target="/ppt/slides/slide21.xml" Id="R5000f3b5aa604e32" /><Relationship Type="http://schemas.openxmlformats.org/officeDocument/2006/relationships/slide" Target="/ppt/slides/slide22.xml" Id="Rccef4c9147d648b5" /><Relationship Type="http://schemas.openxmlformats.org/officeDocument/2006/relationships/slide" Target="/ppt/slides/slide23.xml" Id="R92d43b9dff1b4d18" /><Relationship Type="http://schemas.openxmlformats.org/officeDocument/2006/relationships/slide" Target="/ppt/slides/slide24.xml" Id="R4ca8811044344ead" /><Relationship Type="http://schemas.openxmlformats.org/officeDocument/2006/relationships/slide" Target="/ppt/slides/slide25.xml" Id="Rd28c508692234c9d" /><Relationship Type="http://schemas.openxmlformats.org/officeDocument/2006/relationships/slide" Target="/ppt/slides/slide26.xml" Id="Rb4b42a60ad324b16" /><Relationship Type="http://schemas.openxmlformats.org/officeDocument/2006/relationships/slide" Target="/ppt/slides/slide27.xml" Id="R53e76fa222e3479e" /><Relationship Type="http://schemas.openxmlformats.org/officeDocument/2006/relationships/slide" Target="/ppt/slides/slide28.xml" Id="R18e8d6c5f4ad45b8" /><Relationship Type="http://schemas.openxmlformats.org/officeDocument/2006/relationships/slide" Target="/ppt/slides/slide29.xml" Id="R2d1e0a99664c4e9e" /><Relationship Type="http://schemas.openxmlformats.org/officeDocument/2006/relationships/slide" Target="/ppt/slides/slide30.xml" Id="Rc9074d141de740ab" /><Relationship Type="http://schemas.openxmlformats.org/officeDocument/2006/relationships/slide" Target="/ppt/slides/slide31.xml" Id="Rae5717f536ee4c3d" /><Relationship Type="http://schemas.openxmlformats.org/officeDocument/2006/relationships/slide" Target="/ppt/slides/slide32.xml" Id="Rdc43df2b0e494e3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cef50625f444893"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2b7902a14e5d408d" /><Relationship Type="http://schemas.openxmlformats.org/officeDocument/2006/relationships/notesMaster" Target="/ppt/notesMasters/notesMaster1.xml" Id="R0b7e74c915b14dc4" /></Relationships>
</file>

<file path=ppt/notesSlides/_rels/notesSlide2.xml.rels>&#65279;<?xml version="1.0" encoding="utf-8"?><Relationships xmlns="http://schemas.openxmlformats.org/package/2006/relationships"><Relationship Type="http://schemas.openxmlformats.org/officeDocument/2006/relationships/slide" Target="/ppt/slides/slide2.xml" Id="Ra5710925aa1f4755" /><Relationship Type="http://schemas.openxmlformats.org/officeDocument/2006/relationships/notesMaster" Target="/ppt/notesMasters/notesMaster1.xml" Id="Rfd275951eb3b4193" /></Relationships>
</file>

<file path=ppt/notesSlides/_rels/notesSlide3.xml.rels>&#65279;<?xml version="1.0" encoding="utf-8"?><Relationships xmlns="http://schemas.openxmlformats.org/package/2006/relationships"><Relationship Type="http://schemas.openxmlformats.org/officeDocument/2006/relationships/slide" Target="/ppt/slides/slide3.xml" Id="R92795307ad7b4bd2" /><Relationship Type="http://schemas.openxmlformats.org/officeDocument/2006/relationships/notesMaster" Target="/ppt/notesMasters/notesMaster1.xml" Id="Rf3b61bd5b8f24800" /></Relationships>
</file>

<file path=ppt/notesSlides/_rels/notesSlide4.xml.rels>&#65279;<?xml version="1.0" encoding="utf-8"?><Relationships xmlns="http://schemas.openxmlformats.org/package/2006/relationships"><Relationship Type="http://schemas.openxmlformats.org/officeDocument/2006/relationships/slide" Target="/ppt/slides/slide4.xml" Id="R062b9a83a74440b8" /><Relationship Type="http://schemas.openxmlformats.org/officeDocument/2006/relationships/notesMaster" Target="/ppt/notesMasters/notesMaster1.xml" Id="Rd313a8d4602e4f7a" /></Relationships>
</file>

<file path=ppt/notesSlides/_rels/notesSlide5.xml.rels>&#65279;<?xml version="1.0" encoding="utf-8"?><Relationships xmlns="http://schemas.openxmlformats.org/package/2006/relationships"><Relationship Type="http://schemas.openxmlformats.org/officeDocument/2006/relationships/slide" Target="/ppt/slides/slide5.xml" Id="Raffd673d13b14f3e" /><Relationship Type="http://schemas.openxmlformats.org/officeDocument/2006/relationships/notesMaster" Target="/ppt/notesMasters/notesMaster1.xml" Id="R87a58bf0fb214292" /></Relationships>
</file>

<file path=ppt/notesSlides/_rels/notesSlide6.xml.rels>&#65279;<?xml version="1.0" encoding="utf-8"?><Relationships xmlns="http://schemas.openxmlformats.org/package/2006/relationships"><Relationship Type="http://schemas.openxmlformats.org/officeDocument/2006/relationships/slide" Target="/ppt/slides/slide6.xml" Id="Rb3d70c4374b4412e" /><Relationship Type="http://schemas.openxmlformats.org/officeDocument/2006/relationships/notesMaster" Target="/ppt/notesMasters/notesMaster1.xml" Id="R2d08fec48baf4c71" /></Relationships>
</file>

<file path=ppt/notesSlides/_rels/notesSlide7.xml.rels>&#65279;<?xml version="1.0" encoding="utf-8"?><Relationships xmlns="http://schemas.openxmlformats.org/package/2006/relationships"><Relationship Type="http://schemas.openxmlformats.org/officeDocument/2006/relationships/slide" Target="/ppt/slides/slide7.xml" Id="Rcee2405a43474a90" /><Relationship Type="http://schemas.openxmlformats.org/officeDocument/2006/relationships/notesMaster" Target="/ppt/notesMasters/notesMaster1.xml" Id="R163d3c23a52647da" /></Relationships>
</file>

<file path=ppt/notesSlides/_rels/notesSlide8.xml.rels>&#65279;<?xml version="1.0" encoding="utf-8"?><Relationships xmlns="http://schemas.openxmlformats.org/package/2006/relationships"><Relationship Type="http://schemas.openxmlformats.org/officeDocument/2006/relationships/slide" Target="/ppt/slides/slide8.xml" Id="Rd37fdd488cc44b08" /><Relationship Type="http://schemas.openxmlformats.org/officeDocument/2006/relationships/notesMaster" Target="/ppt/notesMasters/notesMaster1.xml" Id="R5524e35620bb43db" /></Relationships>
</file>

<file path=ppt/notesSlides/_rels/notesSlide9.xml.rels>&#65279;<?xml version="1.0" encoding="utf-8"?><Relationships xmlns="http://schemas.openxmlformats.org/package/2006/relationships"><Relationship Type="http://schemas.openxmlformats.org/officeDocument/2006/relationships/slide" Target="/ppt/slides/slide9.xml" Id="Rf1de4b9e52114856" /><Relationship Type="http://schemas.openxmlformats.org/officeDocument/2006/relationships/notesMaster" Target="/ppt/notesMasters/notesMaster1.xml" Id="R5b117e857f0e4eb5"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97e8dad42ebf4e00" /><Relationship Type="http://schemas.openxmlformats.org/officeDocument/2006/relationships/notesMaster" Target="/ppt/notesMasters/notesMaster1.xml" Id="Rc56f17820e7e4022"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5973c52169b94252" /><Relationship Type="http://schemas.openxmlformats.org/officeDocument/2006/relationships/notesMaster" Target="/ppt/notesMasters/notesMaster1.xml" Id="Rbfec10c9c878440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8488126dcfbb42bd" /><Relationship Type="http://schemas.openxmlformats.org/officeDocument/2006/relationships/notesMaster" Target="/ppt/notesMasters/notesMaster1.xml" Id="R2d9e6e0bdc3d4a87"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7cb28852b70f4cc4" /><Relationship Type="http://schemas.openxmlformats.org/officeDocument/2006/relationships/notesMaster" Target="/ppt/notesMasters/notesMaster1.xml" Id="R5c50be1b2ba54a72"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e8423f51e20a4a37" /><Relationship Type="http://schemas.openxmlformats.org/officeDocument/2006/relationships/notesMaster" Target="/ppt/notesMasters/notesMaster1.xml" Id="R514d3a56c6914669"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72666c0de7974ea6" /><Relationship Type="http://schemas.openxmlformats.org/officeDocument/2006/relationships/notesMaster" Target="/ppt/notesMasters/notesMaster1.xml" Id="Rd676967ec55044b7"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7a0edce3dd244b90" /><Relationship Type="http://schemas.openxmlformats.org/officeDocument/2006/relationships/notesMaster" Target="/ppt/notesMasters/notesMaster1.xml" Id="R293d1d7f353e4405"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d91ce45d7ded42ab" /><Relationship Type="http://schemas.openxmlformats.org/officeDocument/2006/relationships/notesMaster" Target="/ppt/notesMasters/notesMaster1.xml" Id="R0a7cf1bd109443c0"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98c020b712d7495d" /><Relationship Type="http://schemas.openxmlformats.org/officeDocument/2006/relationships/notesMaster" Target="/ppt/notesMasters/notesMaster1.xml" Id="Rfdba93f94ebd441d"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d114988f277940f1" /><Relationship Type="http://schemas.openxmlformats.org/officeDocument/2006/relationships/notesMaster" Target="/ppt/notesMasters/notesMaster1.xml" Id="R0c1efc3ae5a84066"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912eeda87dda4374" /><Relationship Type="http://schemas.openxmlformats.org/officeDocument/2006/relationships/notesMaster" Target="/ppt/notesMasters/notesMaster1.xml" Id="R6fffa70afab3471e"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3ae2c75a359c4507" /><Relationship Type="http://schemas.openxmlformats.org/officeDocument/2006/relationships/notesMaster" Target="/ppt/notesMasters/notesMaster1.xml" Id="R67f54da94a1c47b5"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b857ecd84d37407e" /><Relationship Type="http://schemas.openxmlformats.org/officeDocument/2006/relationships/notesMaster" Target="/ppt/notesMasters/notesMaster1.xml" Id="R350fc72cd41249ed"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a15137a459e04fa1" /><Relationship Type="http://schemas.openxmlformats.org/officeDocument/2006/relationships/notesMaster" Target="/ppt/notesMasters/notesMaster1.xml" Id="R894f4e79ee4847e3"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59e1f6a0807a4e38" /><Relationship Type="http://schemas.openxmlformats.org/officeDocument/2006/relationships/notesMaster" Target="/ppt/notesMasters/notesMaster1.xml" Id="Rbd129357f96d422c"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fa28328b79af42f8" /><Relationship Type="http://schemas.openxmlformats.org/officeDocument/2006/relationships/notesMaster" Target="/ppt/notesMasters/notesMaster1.xml" Id="Rbd6137428de04fc6"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ebdc6a9f619b448c" /><Relationship Type="http://schemas.openxmlformats.org/officeDocument/2006/relationships/notesMaster" Target="/ppt/notesMasters/notesMaster1.xml" Id="Rcd403ff4dbbe421e"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7e7ef8db1fbd4350" /><Relationship Type="http://schemas.openxmlformats.org/officeDocument/2006/relationships/notesMaster" Target="/ppt/notesMasters/notesMaster1.xml" Id="Re687f8d72277433e"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2fe7aeb83a4a4a47" /><Relationship Type="http://schemas.openxmlformats.org/officeDocument/2006/relationships/notesMaster" Target="/ppt/notesMasters/notesMaster1.xml" Id="Rb0510cf5eee14e11"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8493f0d5edb14e9d" /><Relationship Type="http://schemas.openxmlformats.org/officeDocument/2006/relationships/notesMaster" Target="/ppt/notesMasters/notesMaster1.xml" Id="R2485a2afecad45ad"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1e9cd93e994e4558" /><Relationship Type="http://schemas.openxmlformats.org/officeDocument/2006/relationships/notesMaster" Target="/ppt/notesMasters/notesMaster1.xml" Id="R1b0d1aa1aef0426a"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5422511cd88a44aa" /><Relationship Type="http://schemas.openxmlformats.org/officeDocument/2006/relationships/notesMaster" Target="/ppt/notesMasters/notesMaster1.xml" Id="R20acce79971c468b"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b1a4dcbdac954c39" /><Relationship Type="http://schemas.openxmlformats.org/officeDocument/2006/relationships/notesMaster" Target="/ppt/notesMasters/notesMaster1.xml" Id="Rf25e161836e84d06"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ed9592fe85741f4" /><Relationship Type="http://schemas.openxmlformats.org/officeDocument/2006/relationships/image" Target="/ppt/media/image.png" Id="R94f237de98df4a36" /><Relationship Type="http://schemas.openxmlformats.org/officeDocument/2006/relationships/image" Target="/ppt/media/image2.png" Id="Rc50a16e21245403e" /><Relationship Type="http://schemas.openxmlformats.org/officeDocument/2006/relationships/image" Target="/ppt/media/image.jpeg" Id="R034256aea28a442c"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ef9cfa0cb5324e67"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94f237de98df4a36"/>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c50a16e21245403e"/>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034256aea28a442c"/>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5c51562aa8a4601" /><Relationship Type="http://schemas.openxmlformats.org/officeDocument/2006/relationships/slideLayout" Target="/ppt/slideLayouts/slideLayout1.xml" Id="Rd9db2e1f137e4f26" /><Relationship Type="http://schemas.openxmlformats.org/officeDocument/2006/relationships/slideLayout" Target="/ppt/slideLayouts/slideLayout2.xml" Id="R76c99918293b4c34"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9db2e1f137e4f26"/>
    <p:sldLayoutId xmlns:r="http://schemas.openxmlformats.org/officeDocument/2006/relationships" id="2147483650" r:id="R76c99918293b4c34"/>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81a85e3786ea486f" /><Relationship Type="http://schemas.openxmlformats.org/officeDocument/2006/relationships/notesSlide" Target="/ppt/notesSlides/notesSlide1.xml" Id="R2e38ac1aed6346b9"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331c32da22cb43c1" /><Relationship Type="http://schemas.openxmlformats.org/officeDocument/2006/relationships/notesSlide" Target="/ppt/notesSlides/notesSlide2.xml" Id="R438afae544a64d14"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06f4699bdca34938" /><Relationship Type="http://schemas.openxmlformats.org/officeDocument/2006/relationships/notesSlide" Target="/ppt/notesSlides/notesSlide3.xml" Id="R899fe5ca3619428a"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95ea61a53d9e45c9" /><Relationship Type="http://schemas.openxmlformats.org/officeDocument/2006/relationships/notesSlide" Target="/ppt/notesSlides/notesSlide4.xml" Id="R51c6befef3c44d76"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bb3abb477c9044f3" /><Relationship Type="http://schemas.openxmlformats.org/officeDocument/2006/relationships/notesSlide" Target="/ppt/notesSlides/notesSlide5.xml" Id="R8fb236d698964782"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8e3cbd89cc934a63" /><Relationship Type="http://schemas.openxmlformats.org/officeDocument/2006/relationships/notesSlide" Target="/ppt/notesSlides/notesSlide6.xml" Id="R9dbcd8c481bf4973"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144a7ebe091a481d" /><Relationship Type="http://schemas.openxmlformats.org/officeDocument/2006/relationships/notesSlide" Target="/ppt/notesSlides/notesSlide7.xml" Id="Rb262dfad2450447c"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b37a12630f7a41f7" /><Relationship Type="http://schemas.openxmlformats.org/officeDocument/2006/relationships/notesSlide" Target="/ppt/notesSlides/notesSlide8.xml" Id="R7e8dcabd79e246a4"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941bdb59ef184c00" /><Relationship Type="http://schemas.openxmlformats.org/officeDocument/2006/relationships/notesSlide" Target="/ppt/notesSlides/notesSlide9.xml" Id="R9d7e8c01f554477f"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cd883b640a4b4d91" /><Relationship Type="http://schemas.openxmlformats.org/officeDocument/2006/relationships/notesSlide" Target="/ppt/notesSlides/notesSlide10.xml" Id="R535d83c12b6240c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bba8ca5be4884306" /><Relationship Type="http://schemas.openxmlformats.org/officeDocument/2006/relationships/notesSlide" Target="/ppt/notesSlides/notesSlide11.xml" Id="Rb7865e5cf0e74ec3"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d9877c055fbb4612" /><Relationship Type="http://schemas.openxmlformats.org/officeDocument/2006/relationships/notesSlide" Target="/ppt/notesSlides/notesSlide12.xml" Id="R98bfaedafa8d42aa"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3fbc4255e580496f" /><Relationship Type="http://schemas.openxmlformats.org/officeDocument/2006/relationships/notesSlide" Target="/ppt/notesSlides/notesSlide13.xml" Id="Rf9b30b8118ce4420"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adf8857c28754d05" /><Relationship Type="http://schemas.openxmlformats.org/officeDocument/2006/relationships/notesSlide" Target="/ppt/notesSlides/notesSlide14.xml" Id="Re1b97870c0fd4fe5"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2cbf8974dcba4d8b" /><Relationship Type="http://schemas.openxmlformats.org/officeDocument/2006/relationships/notesSlide" Target="/ppt/notesSlides/notesSlide15.xml" Id="Rc725f787d0da4427"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b31ccc3d35d5413d" /><Relationship Type="http://schemas.openxmlformats.org/officeDocument/2006/relationships/notesSlide" Target="/ppt/notesSlides/notesSlide16.xml" Id="R3c6976a929bd4d31"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aab66aed992e4afa" /><Relationship Type="http://schemas.openxmlformats.org/officeDocument/2006/relationships/notesSlide" Target="/ppt/notesSlides/notesSlide17.xml" Id="R5ede42d59d2b4e18"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87902da9439143ce" /><Relationship Type="http://schemas.openxmlformats.org/officeDocument/2006/relationships/notesSlide" Target="/ppt/notesSlides/notesSlide18.xml" Id="Rc66f54087a5245f7"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c9b324f8345b40a3" /><Relationship Type="http://schemas.openxmlformats.org/officeDocument/2006/relationships/notesSlide" Target="/ppt/notesSlides/notesSlide19.xml" Id="Rb7e73f4f487c4a0b"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11e8960bad064fe1" /><Relationship Type="http://schemas.openxmlformats.org/officeDocument/2006/relationships/notesSlide" Target="/ppt/notesSlides/notesSlide20.xml" Id="R2b29923b6208479c"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d61fa19ad5d1473a" /><Relationship Type="http://schemas.openxmlformats.org/officeDocument/2006/relationships/notesSlide" Target="/ppt/notesSlides/notesSlide21.xml" Id="Rdf8b9cf1ec124558"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b4ecfeb1518f406a" /><Relationship Type="http://schemas.openxmlformats.org/officeDocument/2006/relationships/notesSlide" Target="/ppt/notesSlides/notesSlide22.xml" Id="R197bf3004b204f84"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880cd04940c147dc" /><Relationship Type="http://schemas.openxmlformats.org/officeDocument/2006/relationships/notesSlide" Target="/ppt/notesSlides/notesSlide23.xml" Id="Rcb36432e71b549ab"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caf7cd41543a4f96" /><Relationship Type="http://schemas.openxmlformats.org/officeDocument/2006/relationships/notesSlide" Target="/ppt/notesSlides/notesSlide24.xml" Id="Rfc5edf69a3db4e2e"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3a5fa3aebcfb42dc" /><Relationship Type="http://schemas.openxmlformats.org/officeDocument/2006/relationships/notesSlide" Target="/ppt/notesSlides/notesSlide25.xml" Id="Rc689d08003464b56"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2010c1af0efc43b0" /><Relationship Type="http://schemas.openxmlformats.org/officeDocument/2006/relationships/notesSlide" Target="/ppt/notesSlides/notesSlide26.xml" Id="R5a8d31fa69414c39"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25ee15dac42f49a9" /><Relationship Type="http://schemas.openxmlformats.org/officeDocument/2006/relationships/notesSlide" Target="/ppt/notesSlides/notesSlide27.xml" Id="Re611c9e405ba4dc1"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c88e50054e254c71" /><Relationship Type="http://schemas.openxmlformats.org/officeDocument/2006/relationships/notesSlide" Target="/ppt/notesSlides/notesSlide28.xml" Id="Re83dac36188545f9"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513611771eca4c47" /><Relationship Type="http://schemas.openxmlformats.org/officeDocument/2006/relationships/notesSlide" Target="/ppt/notesSlides/notesSlide29.xml" Id="R00dd3d8b6b8241bc"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55a0750871ce4e6d" /><Relationship Type="http://schemas.openxmlformats.org/officeDocument/2006/relationships/notesSlide" Target="/ppt/notesSlides/notesSlide30.xml" Id="Rb18ab1fa1af8438b"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c828e8b35c6f4e79" /><Relationship Type="http://schemas.openxmlformats.org/officeDocument/2006/relationships/notesSlide" Target="/ppt/notesSlides/notesSlide31.xml" Id="R31a565216b934e77"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0d9725f2b2084056" /><Relationship Type="http://schemas.openxmlformats.org/officeDocument/2006/relationships/notesSlide" Target="/ppt/notesSlides/notesSlide32.xml" Id="R453448b59b564deb"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撒母耳記下第12章</a:t>
            </a:r>
          </a:p>
          <a:p xmlns:a="http://schemas.openxmlformats.org/drawingml/2006/main">
            <a:pPr algn="ctr">
              <a:buNone/>
            </a:pPr>
            <a:r>
              <a:rPr sz="2000">
                <a:solidFill>
                  <a:srgbClr val="FFFFFF"/>
                </a:solidFill>
                <a:latin typeface="Georgia"/>
                <a:ea typeface="Georgia"/>
                <a:cs typeface="Georgia"/>
              </a:rPr>
              <a:t>2 Samuel 12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12:1  |  2 Samuel 12:1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耶和華差遣拿單去見大衛。拿單到了大衛那裏，對他說：「在一座城裏有兩個人：一個是富戶，一個是窮人。</a:t>
            </a:r>
          </a:p>
          <a:p xmlns:a="http://schemas.openxmlformats.org/drawingml/2006/main">
            <a:pPr algn="ctr">
              <a:buNone/>
            </a:pPr>
            <a:r>
              <a:rPr sz="2400">
                <a:solidFill>
                  <a:srgbClr val="FFFFFF"/>
                </a:solidFill>
                <a:latin typeface="Georgia"/>
                <a:ea typeface="Georgia"/>
                <a:cs typeface="Georgia"/>
              </a:rPr>
              <a:t>And the LORD sent Nathan unto David. And he came unto him, and said unto him, There were two men in one city; the one rich, and the other poor.</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12:2  |  2 Samuel 12:2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富戶有許多牛群羊群；</a:t>
            </a:r>
          </a:p>
          <a:p xmlns:a="http://schemas.openxmlformats.org/drawingml/2006/main">
            <a:pPr algn="ctr">
              <a:buNone/>
            </a:pPr>
            <a:r>
              <a:rPr sz="2800">
                <a:solidFill>
                  <a:srgbClr val="FFFFFF"/>
                </a:solidFill>
                <a:latin typeface="Georgia"/>
                <a:ea typeface="Georgia"/>
                <a:cs typeface="Georgia"/>
              </a:rPr>
              <a:t>The rich man had exceeding many flocks and herds: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12:3  |  2 Samuel 12:3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窮人除了所買來養活的一隻小母羊羔之外，別無所有。羊羔在他家裏和他兒女一同長大，吃他所吃的，喝他所喝的，睡在他懷中，在他看來如同女兒一樣。</a:t>
            </a:r>
          </a:p>
          <a:p xmlns:a="http://schemas.openxmlformats.org/drawingml/2006/main">
            <a:pPr algn="ctr">
              <a:buNone/>
            </a:pPr>
            <a:r>
              <a:rPr sz="1800">
                <a:solidFill>
                  <a:srgbClr val="FFFFFF"/>
                </a:solidFill>
                <a:latin typeface="Georgia"/>
                <a:ea typeface="Georgia"/>
                <a:cs typeface="Georgia"/>
              </a:rPr>
              <a:t>But the poor man had nothing, save one little ewe lamb, which he had bought and nourished up: and it grew up together with him, and with his children; it did eat of his own meat, and drank of his own cup, and lay in his bosom, and was unto him as a daughter.</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12:4  |  2 Samuel 12:4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有一客人來到這富戶家裏；富戶捨不得從自己的牛群羊群中取一隻預備給客人吃，卻取了那窮人的羊羔，預備給客人吃。」</a:t>
            </a:r>
          </a:p>
          <a:p xmlns:a="http://schemas.openxmlformats.org/drawingml/2006/main">
            <a:pPr algn="ctr">
              <a:buNone/>
            </a:pPr>
            <a:r>
              <a:rPr sz="1800">
                <a:solidFill>
                  <a:srgbClr val="FFFFFF"/>
                </a:solidFill>
                <a:latin typeface="Georgia"/>
                <a:ea typeface="Georgia"/>
                <a:cs typeface="Georgia"/>
              </a:rPr>
              <a:t>And there came a traveller unto the rich man, and he spared to take of his own flock and of his own herd, to dress for the wayfaring man that was come unto him; but took the poor man’s lamb, and dressed it for the man that was come to him.</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12:5  |  2 Samuel 12:5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大衛就甚惱怒那人，對拿單說：「我指着永生的耶和華起誓，行這事的人該死！</a:t>
            </a:r>
          </a:p>
          <a:p xmlns:a="http://schemas.openxmlformats.org/drawingml/2006/main">
            <a:pPr algn="ctr">
              <a:buNone/>
            </a:pPr>
            <a:r>
              <a:rPr sz="2100">
                <a:solidFill>
                  <a:srgbClr val="FFFFFF"/>
                </a:solidFill>
                <a:latin typeface="Georgia"/>
                <a:ea typeface="Georgia"/>
                <a:cs typeface="Georgia"/>
              </a:rPr>
              <a:t>And David’s anger was greatly kindled against the man; and he said to Nathan, As the LORD liveth, the man that hath done this thing shall surely die: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12:6  |  2 Samuel 12:6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他必償還羊羔四倍；因為他行這事，沒有憐恤的心。」</a:t>
            </a:r>
          </a:p>
          <a:p xmlns:a="http://schemas.openxmlformats.org/drawingml/2006/main">
            <a:pPr algn="ctr">
              <a:buNone/>
            </a:pPr>
            <a:r>
              <a:rPr sz="2400">
                <a:solidFill>
                  <a:srgbClr val="FFFFFF"/>
                </a:solidFill>
                <a:latin typeface="Georgia"/>
                <a:ea typeface="Georgia"/>
                <a:cs typeface="Georgia"/>
              </a:rPr>
              <a:t>And he shall restore the lamb fourfold, because he did this thing, and because he had no pity.</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12:7  |  2 Samuel 12:7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拿單對大衛說：「你就是那人！耶和華－以色列的神如此說：『我膏你作以色列的王，救你脫離掃羅的手。</a:t>
            </a:r>
          </a:p>
          <a:p xmlns:a="http://schemas.openxmlformats.org/drawingml/2006/main">
            <a:pPr algn="ctr">
              <a:buNone/>
            </a:pPr>
            <a:r>
              <a:rPr sz="2100">
                <a:solidFill>
                  <a:srgbClr val="FFFFFF"/>
                </a:solidFill>
                <a:latin typeface="Georgia"/>
                <a:ea typeface="Georgia"/>
                <a:cs typeface="Georgia"/>
              </a:rPr>
              <a:t>And Nathan said to David, Thou art the man. Thus saith the LORD God of Israel, I anointed thee king over Israel, and I delivered thee out of the hand of Saul;</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12:8  |  2 Samuel 12:8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我將你主人的家業賜給你，將你主人的妻交在你懷裏，又將以色列和猶大家賜給你；你若還以為不足，我早就加倍地賜給你。</a:t>
            </a:r>
          </a:p>
          <a:p xmlns:a="http://schemas.openxmlformats.org/drawingml/2006/main">
            <a:pPr algn="ctr">
              <a:buNone/>
            </a:pPr>
            <a:r>
              <a:rPr sz="2100">
                <a:solidFill>
                  <a:srgbClr val="FFFFFF"/>
                </a:solidFill>
                <a:latin typeface="Georgia"/>
                <a:ea typeface="Georgia"/>
                <a:cs typeface="Georgia"/>
              </a:rPr>
              <a:t>And I gave thee thy master’s house, and thy master’s wives into thy bosom, and gave thee the house of Israel and of Judah; and if that had been too little, I would moreover have given unto thee such and such things.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12:9  |  2 Samuel 12:9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你為甚麼藐視耶和華的命令，行他眼中看為惡的事呢？你借亞捫人的刀殺害赫人烏利亞，又娶了他的妻為妻。</a:t>
            </a:r>
          </a:p>
          <a:p xmlns:a="http://schemas.openxmlformats.org/drawingml/2006/main">
            <a:pPr algn="ctr">
              <a:buNone/>
            </a:pPr>
            <a:r>
              <a:rPr sz="1800">
                <a:solidFill>
                  <a:srgbClr val="FFFFFF"/>
                </a:solidFill>
                <a:latin typeface="Georgia"/>
                <a:ea typeface="Georgia"/>
                <a:cs typeface="Georgia"/>
              </a:rPr>
              <a:t>Wherefore hast thou despised the commandment of the LORD, to do evil in his sight? thou hast killed Uriah the Hittite with the sword, and hast taken his wife to be thy wife, and hast slain him with the sword of the children of Ammon.</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12:10  |  2 Samuel 12:10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你既藐視我，娶了赫人烏利亞的妻為妻，所以刀劍必永不離開你的家。』</a:t>
            </a:r>
          </a:p>
          <a:p xmlns:a="http://schemas.openxmlformats.org/drawingml/2006/main">
            <a:pPr algn="ctr">
              <a:buNone/>
            </a:pPr>
            <a:r>
              <a:rPr sz="2100">
                <a:solidFill>
                  <a:srgbClr val="FFFFFF"/>
                </a:solidFill>
                <a:latin typeface="Georgia"/>
                <a:ea typeface="Georgia"/>
                <a:cs typeface="Georgia"/>
              </a:rPr>
              <a:t>Now therefore the sword shall never depart from thine house; because thou hast despised me, and hast taken the wife of Uriah the Hittite to be thy wife.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12:11  |  2 Samuel 12:11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耶和華如此說：『我必從你家中興起禍患攻擊你；我必在你眼前把你的妃嬪賜給別人，他在日光之下就與她們同寢。</a:t>
            </a:r>
          </a:p>
          <a:p xmlns:a="http://schemas.openxmlformats.org/drawingml/2006/main">
            <a:pPr algn="ctr">
              <a:buNone/>
            </a:pPr>
            <a:r>
              <a:rPr sz="1800">
                <a:solidFill>
                  <a:srgbClr val="FFFFFF"/>
                </a:solidFill>
                <a:latin typeface="Georgia"/>
                <a:ea typeface="Georgia"/>
                <a:cs typeface="Georgia"/>
              </a:rPr>
              <a:t>Thus saith the LORD, Behold, I will raise up evil against thee out of thine own house, and I will take thy wives before thine eyes, and give them unto thy neighbour, and he shall lie with thy wives in the sight of this sun.</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12:12  |  2 Samuel 12:12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你在暗中行這事，我卻要在以色列眾人面前，日光之下，報應你。』」</a:t>
            </a:r>
          </a:p>
          <a:p xmlns:a="http://schemas.openxmlformats.org/drawingml/2006/main">
            <a:pPr algn="ctr">
              <a:buNone/>
            </a:pPr>
            <a:r>
              <a:rPr sz="2400">
                <a:solidFill>
                  <a:srgbClr val="FFFFFF"/>
                </a:solidFill>
                <a:latin typeface="Georgia"/>
                <a:ea typeface="Georgia"/>
                <a:cs typeface="Georgia"/>
              </a:rPr>
              <a:t>For thou didst it secretly: but I will do this thing before all Israel, and before the sun.</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12:13  |  2 Samuel 12:13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大衛對拿單說：「我得罪耶和華了！」拿單說：「耶和華已經除掉你的罪，你必不至於死。</a:t>
            </a:r>
          </a:p>
          <a:p xmlns:a="http://schemas.openxmlformats.org/drawingml/2006/main">
            <a:pPr algn="ctr">
              <a:buNone/>
            </a:pPr>
            <a:r>
              <a:rPr sz="2400">
                <a:solidFill>
                  <a:srgbClr val="FFFFFF"/>
                </a:solidFill>
                <a:latin typeface="Georgia"/>
                <a:ea typeface="Georgia"/>
                <a:cs typeface="Georgia"/>
              </a:rPr>
              <a:t>And David said unto Nathan, I have sinned against the LORD. And Nathan said unto David, The LORD also hath put away thy sin; thou shalt not die.</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12:14  |  2 Samuel 12:14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只是你行這事，叫耶和華的仇敵大得褻瀆的機會，故此，你所得的孩子必定要死。」</a:t>
            </a:r>
          </a:p>
          <a:p xmlns:a="http://schemas.openxmlformats.org/drawingml/2006/main">
            <a:pPr algn="ctr">
              <a:buNone/>
            </a:pPr>
            <a:r>
              <a:rPr sz="2100">
                <a:solidFill>
                  <a:srgbClr val="FFFFFF"/>
                </a:solidFill>
                <a:latin typeface="Georgia"/>
                <a:ea typeface="Georgia"/>
                <a:cs typeface="Georgia"/>
              </a:rPr>
              <a:t>Howbeit, because by this deed thou hast given great occasion to the enemies of the LORD to blaspheme, the child also that is born unto thee shall surely die.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12:15  |  2 Samuel 12:15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拿單就回家去了。 耶和華擊打烏利亞妻給大衛所生的孩子，使他得重病。</a:t>
            </a:r>
          </a:p>
          <a:p xmlns:a="http://schemas.openxmlformats.org/drawingml/2006/main">
            <a:pPr algn="ctr">
              <a:buNone/>
            </a:pPr>
            <a:r>
              <a:rPr sz="2400">
                <a:solidFill>
                  <a:srgbClr val="FFFFFF"/>
                </a:solidFill>
                <a:latin typeface="Georgia"/>
                <a:ea typeface="Georgia"/>
                <a:cs typeface="Georgia"/>
              </a:rPr>
              <a:t>And Nathan departed unto his house. And the LORD struck the child that Uriah’s wife bare unto David, and it was very sick.</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12:16  |  2 Samuel 12:16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所以大衛為這孩子懇求神，而且禁食，進入[內室]，終夜躺在地上。</a:t>
            </a:r>
          </a:p>
          <a:p xmlns:a="http://schemas.openxmlformats.org/drawingml/2006/main">
            <a:pPr algn="ctr">
              <a:buNone/>
            </a:pPr>
            <a:r>
              <a:rPr sz="2400">
                <a:solidFill>
                  <a:srgbClr val="FFFFFF"/>
                </a:solidFill>
                <a:latin typeface="Georgia"/>
                <a:ea typeface="Georgia"/>
                <a:cs typeface="Georgia"/>
              </a:rPr>
              <a:t>David therefore besought God for the child; and David fasted, and went in, and lay all night upon the earth.</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12:17  |  2 Samuel 12:17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他家中的老臣來到他旁邊，要把他從地上扶起來，他卻不肯起來，也不同他們吃飯。</a:t>
            </a:r>
          </a:p>
          <a:p xmlns:a="http://schemas.openxmlformats.org/drawingml/2006/main">
            <a:pPr algn="ctr">
              <a:buNone/>
            </a:pPr>
            <a:r>
              <a:rPr sz="2400">
                <a:solidFill>
                  <a:srgbClr val="FFFFFF"/>
                </a:solidFill>
                <a:latin typeface="Georgia"/>
                <a:ea typeface="Georgia"/>
                <a:cs typeface="Georgia"/>
              </a:rPr>
              <a:t>And the elders of his house arose, and went to him, to raise him up from the earth: but he would not, neither did he eat bread with them.</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12:18  |  2 Samuel 12:18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到第七日，孩子死了。大衛的臣僕不敢告訴他孩子死了，因他們說：「孩子還活着的時候，我們勸他，他尚且不肯聽我們的話，若告訴他孩子死了，豈不更加憂傷嗎？」</a:t>
            </a:r>
          </a:p>
          <a:p xmlns:a="http://schemas.openxmlformats.org/drawingml/2006/main">
            <a:pPr algn="ctr">
              <a:buNone/>
            </a:pPr>
            <a:r>
              <a:rPr sz="1800">
                <a:solidFill>
                  <a:srgbClr val="FFFFFF"/>
                </a:solidFill>
                <a:latin typeface="Georgia"/>
                <a:ea typeface="Georgia"/>
                <a:cs typeface="Georgia"/>
              </a:rPr>
              <a:t>And it came to pass on the seventh day, that the child died. And the servants of David feared to tell him that the child was dead: for they said, Behold, while the child was yet alive, we spake unto him, and he would not hearken unto our voice: how will he then vex himself, if we tell him that the child is dead?</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12:19  |  2 Samuel 12:19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大衛見臣僕彼此低聲說話，就知道孩子死了，問臣僕說：「孩子死了嗎？」他們說：「死了。」</a:t>
            </a:r>
          </a:p>
          <a:p xmlns:a="http://schemas.openxmlformats.org/drawingml/2006/main">
            <a:pPr algn="ctr">
              <a:buNone/>
            </a:pPr>
            <a:r>
              <a:rPr sz="2100">
                <a:solidFill>
                  <a:srgbClr val="FFFFFF"/>
                </a:solidFill>
                <a:latin typeface="Georgia"/>
                <a:ea typeface="Georgia"/>
                <a:cs typeface="Georgia"/>
              </a:rPr>
              <a:t>But when David saw that his servants whispered, David perceived that the child was dead: therefore David said unto his servants, Is the child dead? And they said, He is dead.</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12:20  |  2 Samuel 12:20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大衛就從地上起來，沐浴，抹膏，換了衣裳，進耶和華的殿敬拜；然後回宮，吩咐人擺飯，他便吃了。</a:t>
            </a:r>
          </a:p>
          <a:p xmlns:a="http://schemas.openxmlformats.org/drawingml/2006/main">
            <a:pPr algn="ctr">
              <a:buNone/>
            </a:pPr>
            <a:r>
              <a:rPr sz="1800">
                <a:solidFill>
                  <a:srgbClr val="FFFFFF"/>
                </a:solidFill>
                <a:latin typeface="Georgia"/>
                <a:ea typeface="Georgia"/>
                <a:cs typeface="Georgia"/>
              </a:rPr>
              <a:t>Then David arose from the earth, and washed, and anointed himself, and changed his apparel, and came into the house of the LORD, and worshipped: then he came to his own house; and when he required, they set bread before him, and he did eat.</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12:21  |  2 Samuel 12:21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臣僕問他說：「你所行的是甚麼意思？孩子活着的時候，你禁食哭泣；孩子死了，你倒起來吃飯。」</a:t>
            </a:r>
          </a:p>
          <a:p xmlns:a="http://schemas.openxmlformats.org/drawingml/2006/main">
            <a:pPr algn="ctr">
              <a:buNone/>
            </a:pPr>
            <a:r>
              <a:rPr sz="2100">
                <a:solidFill>
                  <a:srgbClr val="FFFFFF"/>
                </a:solidFill>
                <a:latin typeface="Georgia"/>
                <a:ea typeface="Georgia"/>
                <a:cs typeface="Georgia"/>
              </a:rPr>
              <a:t>Then said his servants unto him, What thing is this that thou hast done? thou didst fast and weep for the child, while it was alive; but when the child was dead, thou didst rise and eat bread.</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12:22  |  2 Samuel 12:22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大衛說：「孩子還活着，我禁食哭泣；因為我想，或者耶和華憐恤我，使孩子不死也未可知。</a:t>
            </a:r>
          </a:p>
          <a:p xmlns:a="http://schemas.openxmlformats.org/drawingml/2006/main">
            <a:pPr algn="ctr">
              <a:buNone/>
            </a:pPr>
            <a:r>
              <a:rPr sz="2100">
                <a:solidFill>
                  <a:srgbClr val="FFFFFF"/>
                </a:solidFill>
                <a:latin typeface="Georgia"/>
                <a:ea typeface="Georgia"/>
                <a:cs typeface="Georgia"/>
              </a:rPr>
              <a:t>And he said, While the child was yet alive, I fasted and wept: for I said, Who can tell whether GOD will be gracious to me, that the child may live?</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12:23  |  2 Samuel 12:23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孩子死了，我何必禁食，我豈能使他返回呢？我必往他那裏去，他卻不能回我這裏來。」</a:t>
            </a:r>
          </a:p>
          <a:p xmlns:a="http://schemas.openxmlformats.org/drawingml/2006/main">
            <a:pPr algn="ctr">
              <a:buNone/>
            </a:pPr>
            <a:r>
              <a:rPr sz="2400">
                <a:solidFill>
                  <a:srgbClr val="FFFFFF"/>
                </a:solidFill>
                <a:latin typeface="Georgia"/>
                <a:ea typeface="Georgia"/>
                <a:cs typeface="Georgia"/>
              </a:rPr>
              <a:t>But now he is dead, wherefore should I fast? can I bring him back again? I shall go to him, but he shall not return to me.</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12:24  |  2 Samuel 12:24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大衛安慰他的妻拔示巴，與她同寢，她就生了兒子，給他起名叫所羅門。耶和華也喜愛他，</a:t>
            </a:r>
          </a:p>
          <a:p xmlns:a="http://schemas.openxmlformats.org/drawingml/2006/main">
            <a:pPr algn="ctr">
              <a:buNone/>
            </a:pPr>
            <a:r>
              <a:rPr sz="2100">
                <a:solidFill>
                  <a:srgbClr val="FFFFFF"/>
                </a:solidFill>
                <a:latin typeface="Georgia"/>
                <a:ea typeface="Georgia"/>
                <a:cs typeface="Georgia"/>
              </a:rPr>
              <a:t>And David comforted Bath-sheba his wife, and went in unto her, and lay with her: and she bare a son, and he called his name Solomon: and the LORD loved him.</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12:25  |  2 Samuel 12:25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就藉先知拿單賜他一個名字，叫耶底底亞，因為耶和華[愛他]。</a:t>
            </a:r>
          </a:p>
          <a:p xmlns:a="http://schemas.openxmlformats.org/drawingml/2006/main">
            <a:pPr algn="ctr">
              <a:buNone/>
            </a:pPr>
            <a:r>
              <a:rPr sz="2400">
                <a:solidFill>
                  <a:srgbClr val="FFFFFF"/>
                </a:solidFill>
                <a:latin typeface="Georgia"/>
                <a:ea typeface="Georgia"/>
                <a:cs typeface="Georgia"/>
              </a:rPr>
              <a:t>And he sent by the hand of Nathan the prophet; and he called his name Jedidiah, because of the LORD.</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12:26  |  2 Samuel 12:26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約押攻取亞捫人的京城拉巴。</a:t>
            </a:r>
          </a:p>
          <a:p xmlns:a="http://schemas.openxmlformats.org/drawingml/2006/main">
            <a:pPr algn="ctr">
              <a:buNone/>
            </a:pPr>
            <a:r>
              <a:rPr sz="2400">
                <a:solidFill>
                  <a:srgbClr val="FFFFFF"/>
                </a:solidFill>
                <a:latin typeface="Georgia"/>
                <a:ea typeface="Georgia"/>
                <a:cs typeface="Georgia"/>
              </a:rPr>
              <a:t>And Joab fought against Rabbah of the children of Ammon, and took the royal city.</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12:27  |  2 Samuel 12:27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約押打發使者去見大衛，說：「我攻打拉巴，取其水城。</a:t>
            </a:r>
          </a:p>
          <a:p xmlns:a="http://schemas.openxmlformats.org/drawingml/2006/main">
            <a:pPr algn="ctr">
              <a:buNone/>
            </a:pPr>
            <a:r>
              <a:rPr sz="2400">
                <a:solidFill>
                  <a:srgbClr val="FFFFFF"/>
                </a:solidFill>
                <a:latin typeface="Georgia"/>
                <a:ea typeface="Georgia"/>
                <a:cs typeface="Georgia"/>
              </a:rPr>
              <a:t>And Joab sent messengers to David, and said, I have fought against Rabbah, and have taken the city of waters.</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12:28  |  2 Samuel 12:28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現在你要聚集其餘的軍兵來，安營圍攻這城，恐怕我取了這城，人就以我的名叫這城。」</a:t>
            </a:r>
          </a:p>
          <a:p xmlns:a="http://schemas.openxmlformats.org/drawingml/2006/main">
            <a:pPr algn="ctr">
              <a:buNone/>
            </a:pPr>
            <a:r>
              <a:rPr sz="2100">
                <a:solidFill>
                  <a:srgbClr val="FFFFFF"/>
                </a:solidFill>
                <a:latin typeface="Georgia"/>
                <a:ea typeface="Georgia"/>
                <a:cs typeface="Georgia"/>
              </a:rPr>
              <a:t>Now therefore gather the rest of the people together, and encamp against the city, and take it: lest I take the city, and it be called after my name.</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12:29  |  2 Samuel 12:29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於是大衛聚集眾軍，往拉巴去攻城，就取了這城，</a:t>
            </a:r>
          </a:p>
          <a:p xmlns:a="http://schemas.openxmlformats.org/drawingml/2006/main">
            <a:pPr algn="ctr">
              <a:buNone/>
            </a:pPr>
            <a:r>
              <a:rPr sz="2400">
                <a:solidFill>
                  <a:srgbClr val="FFFFFF"/>
                </a:solidFill>
                <a:latin typeface="Georgia"/>
                <a:ea typeface="Georgia"/>
                <a:cs typeface="Georgia"/>
              </a:rPr>
              <a:t>And David gathered all the people together, and went to Rabbah, and fought against it, and took it.</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12:30  |  2 Samuel 12:30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奪了亞捫人之王所戴的金冠冕，其上的金子重一他連得，又嵌着寶石。人將這冠冕戴在大衛頭上。大衛從城裏奪了許多財物，</a:t>
            </a:r>
          </a:p>
          <a:p xmlns:a="http://schemas.openxmlformats.org/drawingml/2006/main">
            <a:pPr algn="ctr">
              <a:buNone/>
            </a:pPr>
            <a:r>
              <a:rPr sz="2100">
                <a:solidFill>
                  <a:srgbClr val="FFFFFF"/>
                </a:solidFill>
                <a:latin typeface="Georgia"/>
                <a:ea typeface="Georgia"/>
                <a:cs typeface="Georgia"/>
              </a:rPr>
              <a:t>And he took their king’s crown from off his head, the weight whereof was a talent of gold with the precious stones: and it was set on David’s head. And he brought forth the spoil of the city in great abundance.</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12:31  |  2 Samuel 12:31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將城裏的人拉出來，放在鋸下，或鐵耙下，或鐵斧下，或叫他經過磚窯；大衛待亞捫各城的居民都是如此。其後，大衛和眾軍都回耶路撒冷去了。</a:t>
            </a:r>
          </a:p>
          <a:p xmlns:a="http://schemas.openxmlformats.org/drawingml/2006/main">
            <a:pPr algn="ctr">
              <a:buNone/>
            </a:pPr>
            <a:r>
              <a:rPr sz="1800">
                <a:solidFill>
                  <a:srgbClr val="FFFFFF"/>
                </a:solidFill>
                <a:latin typeface="Georgia"/>
                <a:ea typeface="Georgia"/>
                <a:cs typeface="Georgia"/>
              </a:rPr>
              <a:t>And he brought forth the people that were therein, and put them under saws, and under harrows of iron, and under axes of iron, and made them pass through the brickkiln: and thus did he unto all the cities of the children of Ammon. So David and all the people returned unto Jerusalem.</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2026-08-30T04:04:06.8950000Z</dcterms:created>
  <dcterms:modified xsi:type="dcterms:W3CDTF">2026-08-30T04:04:06.8950000Z</dcterms:modified>
</coreProperties>
</file>