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f379b5a3ed44748" /><Relationship Type="http://schemas.openxmlformats.org/officeDocument/2006/relationships/extended-properties" Target="/docProps/app.xml" Id="R0393e525cf0c485e" /><Relationship Type="http://schemas.openxmlformats.org/officeDocument/2006/relationships/officeDocument" Target="/ppt/presentation.xml" Id="Rde0f00a82ee044c4" /></Relationships>
</file>

<file path=ppt/presentation.xml><?xml version="1.0" encoding="utf-8"?>
<p:presentation xmlns:p="http://schemas.openxmlformats.org/presentationml/2006/main">
  <p:sldMasterIdLst>
    <p:sldMasterId xmlns:r="http://schemas.openxmlformats.org/officeDocument/2006/relationships" id="2147483648" r:id="R0982146e309d485f"/>
  </p:sldMasterIdLst>
  <p:notesMasterIdLst>
    <p:notesMasterId xmlns:r="http://schemas.openxmlformats.org/officeDocument/2006/relationships" r:id="Rf6d5637573af4faa"/>
  </p:notesMasterIdLst>
  <p:sldIdLst>
    <p:sldId xmlns:r="http://schemas.openxmlformats.org/officeDocument/2006/relationships" id="256" r:id="R353108eb6545478f"/>
    <p:sldId xmlns:r="http://schemas.openxmlformats.org/officeDocument/2006/relationships" id="257" r:id="Ra4879888d0f54573"/>
    <p:sldId xmlns:r="http://schemas.openxmlformats.org/officeDocument/2006/relationships" id="258" r:id="Rf76d21d31d2a4814"/>
    <p:sldId xmlns:r="http://schemas.openxmlformats.org/officeDocument/2006/relationships" id="259" r:id="R6f6a0751dec04c0e"/>
    <p:sldId xmlns:r="http://schemas.openxmlformats.org/officeDocument/2006/relationships" id="260" r:id="R6086d63902ab4dbe"/>
    <p:sldId xmlns:r="http://schemas.openxmlformats.org/officeDocument/2006/relationships" id="261" r:id="Re66ed9c316844541"/>
    <p:sldId xmlns:r="http://schemas.openxmlformats.org/officeDocument/2006/relationships" id="262" r:id="Re34defc0fd8c4b49"/>
    <p:sldId xmlns:r="http://schemas.openxmlformats.org/officeDocument/2006/relationships" id="263" r:id="R97a6a791e5c04b62"/>
    <p:sldId xmlns:r="http://schemas.openxmlformats.org/officeDocument/2006/relationships" id="264" r:id="R8f39c3e5bf614732"/>
    <p:sldId xmlns:r="http://schemas.openxmlformats.org/officeDocument/2006/relationships" id="265" r:id="R60a2b7ea2aad422f"/>
    <p:sldId xmlns:r="http://schemas.openxmlformats.org/officeDocument/2006/relationships" id="266" r:id="Rd29878fff0f548af"/>
    <p:sldId xmlns:r="http://schemas.openxmlformats.org/officeDocument/2006/relationships" id="267" r:id="Rbade69410657406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6c69b4018a94f93" /><Relationship Type="http://schemas.openxmlformats.org/officeDocument/2006/relationships/slideMaster" Target="/ppt/slideMasters/slideMaster1.xml" Id="R0982146e309d485f" /><Relationship Type="http://schemas.openxmlformats.org/officeDocument/2006/relationships/notesMaster" Target="/ppt/notesMasters/notesMaster1.xml" Id="Rf6d5637573af4faa" /><Relationship Type="http://schemas.openxmlformats.org/officeDocument/2006/relationships/presProps" Target="/ppt/presProps.xml" Id="R0e2f21eb6a85468d" /><Relationship Type="http://schemas.openxmlformats.org/officeDocument/2006/relationships/tableStyles" Target="/ppt/tableStyles.xml" Id="R4bd39dc62cbf4154" /><Relationship Type="http://schemas.openxmlformats.org/officeDocument/2006/relationships/slide" Target="/ppt/slides/slide1.xml" Id="R353108eb6545478f" /><Relationship Type="http://schemas.openxmlformats.org/officeDocument/2006/relationships/slide" Target="/ppt/slides/slide2.xml" Id="Ra4879888d0f54573" /><Relationship Type="http://schemas.openxmlformats.org/officeDocument/2006/relationships/slide" Target="/ppt/slides/slide3.xml" Id="Rf76d21d31d2a4814" /><Relationship Type="http://schemas.openxmlformats.org/officeDocument/2006/relationships/slide" Target="/ppt/slides/slide4.xml" Id="R6f6a0751dec04c0e" /><Relationship Type="http://schemas.openxmlformats.org/officeDocument/2006/relationships/slide" Target="/ppt/slides/slide5.xml" Id="R6086d63902ab4dbe" /><Relationship Type="http://schemas.openxmlformats.org/officeDocument/2006/relationships/slide" Target="/ppt/slides/slide6.xml" Id="Re66ed9c316844541" /><Relationship Type="http://schemas.openxmlformats.org/officeDocument/2006/relationships/slide" Target="/ppt/slides/slide7.xml" Id="Re34defc0fd8c4b49" /><Relationship Type="http://schemas.openxmlformats.org/officeDocument/2006/relationships/slide" Target="/ppt/slides/slide8.xml" Id="R97a6a791e5c04b62" /><Relationship Type="http://schemas.openxmlformats.org/officeDocument/2006/relationships/slide" Target="/ppt/slides/slide9.xml" Id="R8f39c3e5bf614732" /><Relationship Type="http://schemas.openxmlformats.org/officeDocument/2006/relationships/slide" Target="/ppt/slides/slide10.xml" Id="R60a2b7ea2aad422f" /><Relationship Type="http://schemas.openxmlformats.org/officeDocument/2006/relationships/slide" Target="/ppt/slides/slide11.xml" Id="Rd29878fff0f548af" /><Relationship Type="http://schemas.openxmlformats.org/officeDocument/2006/relationships/slide" Target="/ppt/slides/slide12.xml" Id="Rbade69410657406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47c3317ff2148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c5d6d3a23284b94" /><Relationship Type="http://schemas.openxmlformats.org/officeDocument/2006/relationships/notesMaster" Target="/ppt/notesMasters/notesMaster1.xml" Id="R3dc55eb469c0414c" /></Relationships>
</file>

<file path=ppt/notesSlides/_rels/notesSlide2.xml.rels>&#65279;<?xml version="1.0" encoding="utf-8"?><Relationships xmlns="http://schemas.openxmlformats.org/package/2006/relationships"><Relationship Type="http://schemas.openxmlformats.org/officeDocument/2006/relationships/slide" Target="/ppt/slides/slide2.xml" Id="R7207215e8c424724" /><Relationship Type="http://schemas.openxmlformats.org/officeDocument/2006/relationships/notesMaster" Target="/ppt/notesMasters/notesMaster1.xml" Id="R5822e2c58efd434d" /></Relationships>
</file>

<file path=ppt/notesSlides/_rels/notesSlide3.xml.rels>&#65279;<?xml version="1.0" encoding="utf-8"?><Relationships xmlns="http://schemas.openxmlformats.org/package/2006/relationships"><Relationship Type="http://schemas.openxmlformats.org/officeDocument/2006/relationships/slide" Target="/ppt/slides/slide3.xml" Id="R884324b358db4ad1" /><Relationship Type="http://schemas.openxmlformats.org/officeDocument/2006/relationships/notesMaster" Target="/ppt/notesMasters/notesMaster1.xml" Id="Ra917bad3fb894b60" /></Relationships>
</file>

<file path=ppt/notesSlides/_rels/notesSlide4.xml.rels>&#65279;<?xml version="1.0" encoding="utf-8"?><Relationships xmlns="http://schemas.openxmlformats.org/package/2006/relationships"><Relationship Type="http://schemas.openxmlformats.org/officeDocument/2006/relationships/slide" Target="/ppt/slides/slide4.xml" Id="Rcd730fdce96e4dfb" /><Relationship Type="http://schemas.openxmlformats.org/officeDocument/2006/relationships/notesMaster" Target="/ppt/notesMasters/notesMaster1.xml" Id="R40673dc88fef497b" /></Relationships>
</file>

<file path=ppt/notesSlides/_rels/notesSlide5.xml.rels>&#65279;<?xml version="1.0" encoding="utf-8"?><Relationships xmlns="http://schemas.openxmlformats.org/package/2006/relationships"><Relationship Type="http://schemas.openxmlformats.org/officeDocument/2006/relationships/slide" Target="/ppt/slides/slide5.xml" Id="R79111643e23a4912" /><Relationship Type="http://schemas.openxmlformats.org/officeDocument/2006/relationships/notesMaster" Target="/ppt/notesMasters/notesMaster1.xml" Id="R81c7b2978fe1431e" /></Relationships>
</file>

<file path=ppt/notesSlides/_rels/notesSlide6.xml.rels>&#65279;<?xml version="1.0" encoding="utf-8"?><Relationships xmlns="http://schemas.openxmlformats.org/package/2006/relationships"><Relationship Type="http://schemas.openxmlformats.org/officeDocument/2006/relationships/slide" Target="/ppt/slides/slide6.xml" Id="R7172e2fa3d9d4d50" /><Relationship Type="http://schemas.openxmlformats.org/officeDocument/2006/relationships/notesMaster" Target="/ppt/notesMasters/notesMaster1.xml" Id="R6bba0d474c0348c1" /></Relationships>
</file>

<file path=ppt/notesSlides/_rels/notesSlide7.xml.rels>&#65279;<?xml version="1.0" encoding="utf-8"?><Relationships xmlns="http://schemas.openxmlformats.org/package/2006/relationships"><Relationship Type="http://schemas.openxmlformats.org/officeDocument/2006/relationships/slide" Target="/ppt/slides/slide7.xml" Id="Rde3f6da5a9ce4ed9" /><Relationship Type="http://schemas.openxmlformats.org/officeDocument/2006/relationships/notesMaster" Target="/ppt/notesMasters/notesMaster1.xml" Id="R9f9dcd821c7147d4" /></Relationships>
</file>

<file path=ppt/notesSlides/_rels/notesSlide8.xml.rels>&#65279;<?xml version="1.0" encoding="utf-8"?><Relationships xmlns="http://schemas.openxmlformats.org/package/2006/relationships"><Relationship Type="http://schemas.openxmlformats.org/officeDocument/2006/relationships/slide" Target="/ppt/slides/slide8.xml" Id="Rc9bb8f382cac4e12" /><Relationship Type="http://schemas.openxmlformats.org/officeDocument/2006/relationships/notesMaster" Target="/ppt/notesMasters/notesMaster1.xml" Id="R410fac6a07a94fe9" /></Relationships>
</file>

<file path=ppt/notesSlides/_rels/notesSlide9.xml.rels>&#65279;<?xml version="1.0" encoding="utf-8"?><Relationships xmlns="http://schemas.openxmlformats.org/package/2006/relationships"><Relationship Type="http://schemas.openxmlformats.org/officeDocument/2006/relationships/slide" Target="/ppt/slides/slide9.xml" Id="Rf341ae83722f4c31" /><Relationship Type="http://schemas.openxmlformats.org/officeDocument/2006/relationships/notesMaster" Target="/ppt/notesMasters/notesMaster1.xml" Id="R21d4bcb2b7414ed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f910f3601e04cc6" /><Relationship Type="http://schemas.openxmlformats.org/officeDocument/2006/relationships/notesMaster" Target="/ppt/notesMasters/notesMaster1.xml" Id="R1c9097ba0bb647d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2e59a36c0274d8f" /><Relationship Type="http://schemas.openxmlformats.org/officeDocument/2006/relationships/notesMaster" Target="/ppt/notesMasters/notesMaster1.xml" Id="R1e0cdcd17adc421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e5ad035079141e3" /><Relationship Type="http://schemas.openxmlformats.org/officeDocument/2006/relationships/notesMaster" Target="/ppt/notesMasters/notesMaster1.xml" Id="R6bfe1ebde90249e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f55524a509f475c" /><Relationship Type="http://schemas.openxmlformats.org/officeDocument/2006/relationships/image" Target="/ppt/media/image.png" Id="R7013fb45dfdd4cf0" /><Relationship Type="http://schemas.openxmlformats.org/officeDocument/2006/relationships/image" Target="/ppt/media/image2.png" Id="R3bb57a0d5573453d" /><Relationship Type="http://schemas.openxmlformats.org/officeDocument/2006/relationships/image" Target="/ppt/media/image.jpeg" Id="R50f875a434794c6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b5671b15f5e414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013fb45dfdd4cf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bb57a0d5573453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0f875a434794c6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52d2352a1c249cb" /><Relationship Type="http://schemas.openxmlformats.org/officeDocument/2006/relationships/slideLayout" Target="/ppt/slideLayouts/slideLayout1.xml" Id="R672f6efc6e02454b" /><Relationship Type="http://schemas.openxmlformats.org/officeDocument/2006/relationships/slideLayout" Target="/ppt/slideLayouts/slideLayout2.xml" Id="R040a1ff51b914a2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72f6efc6e02454b"/>
    <p:sldLayoutId xmlns:r="http://schemas.openxmlformats.org/officeDocument/2006/relationships" id="2147483650" r:id="R040a1ff51b914a2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2b3057697624a25" /><Relationship Type="http://schemas.openxmlformats.org/officeDocument/2006/relationships/notesSlide" Target="/ppt/notesSlides/notesSlide1.xml" Id="R6b91e224913f42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31bcbf616e841db" /><Relationship Type="http://schemas.openxmlformats.org/officeDocument/2006/relationships/notesSlide" Target="/ppt/notesSlides/notesSlide2.xml" Id="R0b9db5e2f1f6496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22aeaaf298c4bb3" /><Relationship Type="http://schemas.openxmlformats.org/officeDocument/2006/relationships/notesSlide" Target="/ppt/notesSlides/notesSlide3.xml" Id="R448ab05262b8433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8a2d96343414542" /><Relationship Type="http://schemas.openxmlformats.org/officeDocument/2006/relationships/notesSlide" Target="/ppt/notesSlides/notesSlide4.xml" Id="Rf2e73ef225ff4ef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c8d4d9637f6499c" /><Relationship Type="http://schemas.openxmlformats.org/officeDocument/2006/relationships/notesSlide" Target="/ppt/notesSlides/notesSlide5.xml" Id="Rf9809d31e4b1407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55e4419f64e420b" /><Relationship Type="http://schemas.openxmlformats.org/officeDocument/2006/relationships/notesSlide" Target="/ppt/notesSlides/notesSlide6.xml" Id="R0e753c4f548c46b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42f261a15d24844" /><Relationship Type="http://schemas.openxmlformats.org/officeDocument/2006/relationships/notesSlide" Target="/ppt/notesSlides/notesSlide7.xml" Id="R76725d71c83b43c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46db5e7016b4369" /><Relationship Type="http://schemas.openxmlformats.org/officeDocument/2006/relationships/notesSlide" Target="/ppt/notesSlides/notesSlide8.xml" Id="R0df56217a35b419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49bb21ca4c8496b" /><Relationship Type="http://schemas.openxmlformats.org/officeDocument/2006/relationships/notesSlide" Target="/ppt/notesSlides/notesSlide9.xml" Id="R1870d309841b4cf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ff209a25b954525" /><Relationship Type="http://schemas.openxmlformats.org/officeDocument/2006/relationships/notesSlide" Target="/ppt/notesSlides/notesSlide10.xml" Id="Rabb9e92bbdd04ae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139add2d3af41fa" /><Relationship Type="http://schemas.openxmlformats.org/officeDocument/2006/relationships/notesSlide" Target="/ppt/notesSlides/notesSlide11.xml" Id="Radbb9dc41939433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02ea929d3ff44ae" /><Relationship Type="http://schemas.openxmlformats.org/officeDocument/2006/relationships/notesSlide" Target="/ppt/notesSlides/notesSlide12.xml" Id="R403421102a53492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啟示錄第4章</a:t>
            </a:r>
          </a:p>
          <a:p xmlns:a="http://schemas.openxmlformats.org/drawingml/2006/main">
            <a:pPr algn="ctr">
              <a:buNone/>
            </a:pPr>
            <a:r>
              <a:rPr sz="2000">
                <a:solidFill>
                  <a:srgbClr val="FFFFFF"/>
                </a:solidFill>
                <a:latin typeface="Georgia"/>
                <a:ea typeface="Georgia"/>
                <a:cs typeface="Georgia"/>
              </a:rPr>
              <a:t>Revelation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4:1  |  Revelation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此後，我觀看，見天上有門開了。我初次聽見好像吹號的聲音，對我說：「你上到這裏來，我要將以後必成的事指示你。」</a:t>
            </a:r>
          </a:p>
          <a:p xmlns:a="http://schemas.openxmlformats.org/drawingml/2006/main">
            <a:pPr algn="ctr">
              <a:buNone/>
            </a:pPr>
            <a:r>
              <a:rPr sz="1800">
                <a:solidFill>
                  <a:srgbClr val="FFFFFF"/>
                </a:solidFill>
                <a:latin typeface="Georgia"/>
                <a:ea typeface="Georgia"/>
                <a:cs typeface="Georgia"/>
              </a:rPr>
              <a:t>After this I looked, and, behold, a door was opened in heaven: and the first voice which I heard was as it were of a trumpet talking with me; which said, Come up hither, and I will shew thee things which must be hereafter.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4:2  |  Revelation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我立刻被[聖]靈感動，見有一個寶座安置在天上，又有一位坐在寶座上。</a:t>
            </a:r>
          </a:p>
          <a:p xmlns:a="http://schemas.openxmlformats.org/drawingml/2006/main">
            <a:pPr algn="ctr">
              <a:buNone/>
            </a:pPr>
            <a:r>
              <a:rPr sz="2400">
                <a:solidFill>
                  <a:srgbClr val="FFFFFF"/>
                </a:solidFill>
                <a:latin typeface="Georgia"/>
                <a:ea typeface="Georgia"/>
                <a:cs typeface="Georgia"/>
              </a:rPr>
              <a:t>And immediately I was in the spirit: and, behold, a throne was set in heaven, and one sat on the throne.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4:3  |  Revelation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看那坐着的，好像碧玉和紅寶石；又有虹圍着寶座，好像綠寶石。</a:t>
            </a:r>
          </a:p>
          <a:p xmlns:a="http://schemas.openxmlformats.org/drawingml/2006/main">
            <a:pPr algn="ctr">
              <a:buNone/>
            </a:pPr>
            <a:r>
              <a:rPr sz="2100">
                <a:solidFill>
                  <a:srgbClr val="FFFFFF"/>
                </a:solidFill>
                <a:latin typeface="Georgia"/>
                <a:ea typeface="Georgia"/>
                <a:cs typeface="Georgia"/>
              </a:rPr>
              <a:t>And he that sat was to look upon like a jasper and a sardine stone: and there was a rainbow round about the throne, in sight like unto an emerald.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4:4  |  Revelation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寶座的周圍又有二十四個座位；其上坐着二十四位長老，身穿白衣，頭上戴着金冠冕。</a:t>
            </a:r>
          </a:p>
          <a:p xmlns:a="http://schemas.openxmlformats.org/drawingml/2006/main">
            <a:pPr algn="ctr">
              <a:buNone/>
            </a:pPr>
            <a:r>
              <a:rPr sz="2100">
                <a:solidFill>
                  <a:srgbClr val="FFFFFF"/>
                </a:solidFill>
                <a:latin typeface="Georgia"/>
                <a:ea typeface="Georgia"/>
                <a:cs typeface="Georgia"/>
              </a:rPr>
              <a:t>And round about the throne were four and twenty seats: and upon the seats I saw four and twenty elders sitting, clothed in white raiment; and they had on their heads crowns of gold.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4:5  |  Revelation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有閃電、聲音、雷轟從寶座中發出；又有七盞火燈在寶座前點着；這七燈就是神的七靈。</a:t>
            </a:r>
          </a:p>
          <a:p xmlns:a="http://schemas.openxmlformats.org/drawingml/2006/main">
            <a:pPr algn="ctr">
              <a:buNone/>
            </a:pPr>
            <a:r>
              <a:rPr sz="2100">
                <a:solidFill>
                  <a:srgbClr val="FFFFFF"/>
                </a:solidFill>
                <a:latin typeface="Georgia"/>
                <a:ea typeface="Georgia"/>
                <a:cs typeface="Georgia"/>
              </a:rPr>
              <a:t>And out of the throne proceeded lightnings and thunderings and voices: and there were seven lamps of fire burning before the throne, which are the seven Spirits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4:6  |  Revelation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寶座前好像一個玻璃海，如同水晶。 寶座中和寶座周圍有四個活物，前後遍體都滿了眼睛。</a:t>
            </a:r>
          </a:p>
          <a:p xmlns:a="http://schemas.openxmlformats.org/drawingml/2006/main">
            <a:pPr algn="ctr">
              <a:buNone/>
            </a:pPr>
            <a:r>
              <a:rPr sz="2100">
                <a:solidFill>
                  <a:srgbClr val="FFFFFF"/>
                </a:solidFill>
                <a:latin typeface="Georgia"/>
                <a:ea typeface="Georgia"/>
                <a:cs typeface="Georgia"/>
              </a:rPr>
              <a:t>And before the throne there was a sea of glass like unto crystal: and in the midst of the throne, and round about the throne, were four beasts full of eyes before and behind.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4:7  |  Revelation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第一個活物像獅子，第二個像牛犢，第三個臉面像人，第四個像飛鷹。</a:t>
            </a:r>
          </a:p>
          <a:p xmlns:a="http://schemas.openxmlformats.org/drawingml/2006/main">
            <a:pPr algn="ctr">
              <a:buNone/>
            </a:pPr>
            <a:r>
              <a:rPr sz="2100">
                <a:solidFill>
                  <a:srgbClr val="FFFFFF"/>
                </a:solidFill>
                <a:latin typeface="Georgia"/>
                <a:ea typeface="Georgia"/>
                <a:cs typeface="Georgia"/>
              </a:rPr>
              <a:t>And the first beast was like a lion, and the second beast like a calf, and the third beast had a face as a man, and the fourth beast was like a flying eagle.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4:8  |  Revelation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四活物各有六個翅膀，遍體內外都滿了眼睛。他們晝夜不住地說： 聖哉！聖哉！聖哉！ 主神是昔在、今在、 以後[永]在的全能者。</a:t>
            </a:r>
          </a:p>
          <a:p xmlns:a="http://schemas.openxmlformats.org/drawingml/2006/main">
            <a:pPr algn="ctr">
              <a:buNone/>
            </a:pPr>
            <a:r>
              <a:rPr sz="2100">
                <a:solidFill>
                  <a:srgbClr val="FFFFFF"/>
                </a:solidFill>
                <a:latin typeface="Georgia"/>
                <a:ea typeface="Georgia"/>
                <a:cs typeface="Georgia"/>
              </a:rPr>
              <a:t>And the four beasts had each of them six wings about him; and they were full of eyes within: and they rest not day and night, saying, Holy, holy, holy, Lord God Almighty, which was, and is, and is to come.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4:9  |  Revelation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每逢四活物將榮耀、尊貴、感謝歸給那坐在寶座上、活到永永遠遠者的時候，</a:t>
            </a:r>
          </a:p>
          <a:p xmlns:a="http://schemas.openxmlformats.org/drawingml/2006/main">
            <a:pPr algn="ctr">
              <a:buNone/>
            </a:pPr>
            <a:r>
              <a:rPr sz="2400">
                <a:solidFill>
                  <a:srgbClr val="FFFFFF"/>
                </a:solidFill>
                <a:latin typeface="Georgia"/>
                <a:ea typeface="Georgia"/>
                <a:cs typeface="Georgia"/>
              </a:rPr>
              <a:t>And when those beasts give glory and honour and thanks to him that sat on the throne, who liveth for ever and ever,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4:10  |  Revelation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那二十四位長老就俯伏在坐寶座的面前敬拜那活到永永遠遠的，又把他們的冠冕放在寶座前，說：</a:t>
            </a:r>
          </a:p>
          <a:p xmlns:a="http://schemas.openxmlformats.org/drawingml/2006/main">
            <a:pPr algn="ctr">
              <a:buNone/>
            </a:pPr>
            <a:r>
              <a:rPr sz="2100">
                <a:solidFill>
                  <a:srgbClr val="FFFFFF"/>
                </a:solidFill>
                <a:latin typeface="Georgia"/>
                <a:ea typeface="Georgia"/>
                <a:cs typeface="Georgia"/>
              </a:rPr>
              <a:t>The four and twenty elders fall down before him that sat on the throne, and worship him that liveth for ever and ever, and cast their crowns before the throne, saying,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4:11  |  Revelation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我們的主，我們的神， 你是配得榮耀、尊貴、權柄的； 因為你創造了萬物， 並且萬物是因你的旨意被創造而有的。</a:t>
            </a:r>
          </a:p>
          <a:p xmlns:a="http://schemas.openxmlformats.org/drawingml/2006/main">
            <a:pPr algn="ctr">
              <a:buNone/>
            </a:pPr>
            <a:r>
              <a:rPr sz="2400">
                <a:solidFill>
                  <a:srgbClr val="FFFFFF"/>
                </a:solidFill>
                <a:latin typeface="Georgia"/>
                <a:ea typeface="Georgia"/>
                <a:cs typeface="Georgia"/>
              </a:rPr>
              <a:t>Thou art worthy, O Lord, to receive glory and honour and power: for thou hast created all things, and for thy pleasure they are and were created.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2026-08-30T06:44:43.6350000Z</dcterms:created>
  <dcterms:modified xsi:type="dcterms:W3CDTF">2026-08-30T06:44:43.6350000Z</dcterms:modified>
</coreProperties>
</file>