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086f064a8d843da" /><Relationship Type="http://schemas.openxmlformats.org/officeDocument/2006/relationships/extended-properties" Target="/docProps/app.xml" Id="Rd290a84014f341c5" /><Relationship Type="http://schemas.openxmlformats.org/officeDocument/2006/relationships/officeDocument" Target="/ppt/presentation.xml" Id="Rd8522f8e5d6f4de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7b61b0277464f8e"/>
  </p:sldMasterIdLst>
  <p:notesMasterIdLst>
    <p:notesMasterId xmlns:r="http://schemas.openxmlformats.org/officeDocument/2006/relationships" r:id="R90d20641237f40d0"/>
  </p:notesMasterIdLst>
  <p:sldIdLst>
    <p:sldId xmlns:r="http://schemas.openxmlformats.org/officeDocument/2006/relationships" id="256" r:id="Rb2a3c7ab59a6428c"/>
    <p:sldId xmlns:r="http://schemas.openxmlformats.org/officeDocument/2006/relationships" id="257" r:id="R102c0fdd7501436e"/>
    <p:sldId xmlns:r="http://schemas.openxmlformats.org/officeDocument/2006/relationships" id="258" r:id="R81ff173dc2fd468d"/>
    <p:sldId xmlns:r="http://schemas.openxmlformats.org/officeDocument/2006/relationships" id="259" r:id="R497866ff67574bb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b1e2aa97d5442dd" /><Relationship Type="http://schemas.openxmlformats.org/officeDocument/2006/relationships/slideMaster" Target="/ppt/slideMasters/slideMaster1.xml" Id="R07b61b0277464f8e" /><Relationship Type="http://schemas.openxmlformats.org/officeDocument/2006/relationships/notesMaster" Target="/ppt/notesMasters/notesMaster1.xml" Id="R90d20641237f40d0" /><Relationship Type="http://schemas.openxmlformats.org/officeDocument/2006/relationships/presProps" Target="/ppt/presProps.xml" Id="R697754207d7946b2" /><Relationship Type="http://schemas.openxmlformats.org/officeDocument/2006/relationships/tableStyles" Target="/ppt/tableStyles.xml" Id="Rcb67d66bc4764e8b" /><Relationship Type="http://schemas.openxmlformats.org/officeDocument/2006/relationships/slide" Target="/ppt/slides/slide1.xml" Id="Rb2a3c7ab59a6428c" /><Relationship Type="http://schemas.openxmlformats.org/officeDocument/2006/relationships/slide" Target="/ppt/slides/slide2.xml" Id="R102c0fdd7501436e" /><Relationship Type="http://schemas.openxmlformats.org/officeDocument/2006/relationships/slide" Target="/ppt/slides/slide3.xml" Id="R81ff173dc2fd468d" /><Relationship Type="http://schemas.openxmlformats.org/officeDocument/2006/relationships/slide" Target="/ppt/slides/slide4.xml" Id="R497866ff67574bb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5fe76e0df2d4a5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2cbdfd562d04379" /><Relationship Type="http://schemas.openxmlformats.org/officeDocument/2006/relationships/notesMaster" Target="/ppt/notesMasters/notesMaster1.xml" Id="Rf19cba1a8cda415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f040fa990e94328" /><Relationship Type="http://schemas.openxmlformats.org/officeDocument/2006/relationships/notesMaster" Target="/ppt/notesMasters/notesMaster1.xml" Id="Rce487bf14caa4fa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210fa1b844740b1" /><Relationship Type="http://schemas.openxmlformats.org/officeDocument/2006/relationships/notesMaster" Target="/ppt/notesMasters/notesMaster1.xml" Id="R65e6fb6b8e8b42e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8e12e921c864ca7" /><Relationship Type="http://schemas.openxmlformats.org/officeDocument/2006/relationships/notesMaster" Target="/ppt/notesMasters/notesMaster1.xml" Id="Rcb394200962845f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115f37f529946cf" /><Relationship Type="http://schemas.openxmlformats.org/officeDocument/2006/relationships/image" Target="/ppt/media/image.png" Id="Rbc90c58d49e94444" /><Relationship Type="http://schemas.openxmlformats.org/officeDocument/2006/relationships/image" Target="/ppt/media/image2.png" Id="Rdd521736f0444f11" /><Relationship Type="http://schemas.openxmlformats.org/officeDocument/2006/relationships/image" Target="/ppt/media/image.jpeg" Id="R6eeb8ec54fb140c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01e224163044b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c90c58d49e9444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d521736f0444f1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eb8ec54fb140c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ba3ac0a48f84f74" /><Relationship Type="http://schemas.openxmlformats.org/officeDocument/2006/relationships/slideLayout" Target="/ppt/slideLayouts/slideLayout1.xml" Id="Rc165793e875c4e7a" /><Relationship Type="http://schemas.openxmlformats.org/officeDocument/2006/relationships/slideLayout" Target="/ppt/slideLayouts/slideLayout2.xml" Id="Rbb9b5e6c6f75408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165793e875c4e7a"/>
    <p:sldLayoutId xmlns:r="http://schemas.openxmlformats.org/officeDocument/2006/relationships" id="2147483650" r:id="Rbb9b5e6c6f75408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194f0326ad4fb6" /><Relationship Type="http://schemas.openxmlformats.org/officeDocument/2006/relationships/notesSlide" Target="/ppt/notesSlides/notesSlide1.xml" Id="R96e6b9e0057a471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4f0250b6ba464b" /><Relationship Type="http://schemas.openxmlformats.org/officeDocument/2006/relationships/notesSlide" Target="/ppt/notesSlides/notesSlide2.xml" Id="Ra09bdfb0fe024ad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38890a95cf4c8f" /><Relationship Type="http://schemas.openxmlformats.org/officeDocument/2006/relationships/notesSlide" Target="/ppt/notesSlides/notesSlide3.xml" Id="Rec98df30a32a4f2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8d2933efd049c8" /><Relationship Type="http://schemas.openxmlformats.org/officeDocument/2006/relationships/notesSlide" Target="/ppt/notesSlides/notesSlide4.xml" Id="R319123bf1425427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詩篇第133章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133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133:1  |  Psalms 133:1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大衛上行之詩。 看哪，弟兄和睦同居 是何等地善，何等地美！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Song of degrees of David. Behold, how good and how pleasant it is for brethren to dwell together in unity!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133:2  |  Psalms 133:2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這好比那貴重的油[澆]在亞倫的頭上， 流到鬍鬚，又流到他的衣襟；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like the precious ointment upon the head, that ran down upon the beard, even Aaron’s beard: that went down to the skirts of his garments;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133:3  |  Psalms 133:3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又好比黑門的甘露降在錫安山； 因為在那裏有耶和華所命定的福， 就是永遠的生命。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the dew of Hermon, and as the dew that descended upon the mountains of Zion: for there the LORD commanded the blessing, even life for evermore.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2026-08-30T04:29:18.4980000Z</dcterms:created>
  <dcterms:modified xsi:type="dcterms:W3CDTF">2026-08-30T04:29:18.4980000Z</dcterms:modified>
</coreProperties>
</file>