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2bc0cbf89ac4828" /><Relationship Type="http://schemas.openxmlformats.org/officeDocument/2006/relationships/extended-properties" Target="/docProps/app.xml" Id="Rdaa4dd35c5a5482f" /><Relationship Type="http://schemas.openxmlformats.org/officeDocument/2006/relationships/officeDocument" Target="/ppt/presentation.xml" Id="R6eed321dd1394a7e" /></Relationships>
</file>

<file path=ppt/presentation.xml><?xml version="1.0" encoding="utf-8"?>
<p:presentation xmlns:p="http://schemas.openxmlformats.org/presentationml/2006/main">
  <p:sldMasterIdLst>
    <p:sldMasterId xmlns:r="http://schemas.openxmlformats.org/officeDocument/2006/relationships" id="2147483648" r:id="Rf234fcd27c1545d9"/>
  </p:sldMasterIdLst>
  <p:notesMasterIdLst>
    <p:notesMasterId xmlns:r="http://schemas.openxmlformats.org/officeDocument/2006/relationships" r:id="R7b01aebfc4fa471b"/>
  </p:notesMasterIdLst>
  <p:sldIdLst>
    <p:sldId xmlns:r="http://schemas.openxmlformats.org/officeDocument/2006/relationships" id="256" r:id="R85f57b3763884403"/>
    <p:sldId xmlns:r="http://schemas.openxmlformats.org/officeDocument/2006/relationships" id="257" r:id="R3ca11780b0424746"/>
    <p:sldId xmlns:r="http://schemas.openxmlformats.org/officeDocument/2006/relationships" id="258" r:id="Ra71cdc296ba74855"/>
    <p:sldId xmlns:r="http://schemas.openxmlformats.org/officeDocument/2006/relationships" id="259" r:id="R91c01cb5994644c3"/>
    <p:sldId xmlns:r="http://schemas.openxmlformats.org/officeDocument/2006/relationships" id="260" r:id="Rad343afe556c4fcb"/>
    <p:sldId xmlns:r="http://schemas.openxmlformats.org/officeDocument/2006/relationships" id="261" r:id="Rf76fcbd15bc44dc8"/>
    <p:sldId xmlns:r="http://schemas.openxmlformats.org/officeDocument/2006/relationships" id="262" r:id="R02d7d810d0414a76"/>
    <p:sldId xmlns:r="http://schemas.openxmlformats.org/officeDocument/2006/relationships" id="263" r:id="Rbde308befa3c4d51"/>
    <p:sldId xmlns:r="http://schemas.openxmlformats.org/officeDocument/2006/relationships" id="264" r:id="R3285f22445054e44"/>
    <p:sldId xmlns:r="http://schemas.openxmlformats.org/officeDocument/2006/relationships" id="265" r:id="Ref2308d210ac4be5"/>
    <p:sldId xmlns:r="http://schemas.openxmlformats.org/officeDocument/2006/relationships" id="266" r:id="R33f12e99d7544455"/>
    <p:sldId xmlns:r="http://schemas.openxmlformats.org/officeDocument/2006/relationships" id="267" r:id="Rc58cf28bfeef4b40"/>
    <p:sldId xmlns:r="http://schemas.openxmlformats.org/officeDocument/2006/relationships" id="268" r:id="R77bb4a9f3a334b96"/>
    <p:sldId xmlns:r="http://schemas.openxmlformats.org/officeDocument/2006/relationships" id="269" r:id="R46145714ab494973"/>
    <p:sldId xmlns:r="http://schemas.openxmlformats.org/officeDocument/2006/relationships" id="270" r:id="Rc5ca95cfff99469f"/>
    <p:sldId xmlns:r="http://schemas.openxmlformats.org/officeDocument/2006/relationships" id="271" r:id="R10b920116abc45ac"/>
    <p:sldId xmlns:r="http://schemas.openxmlformats.org/officeDocument/2006/relationships" id="272" r:id="R9d0ef4b266da4619"/>
    <p:sldId xmlns:r="http://schemas.openxmlformats.org/officeDocument/2006/relationships" id="273" r:id="R2fd5075333ec456d"/>
    <p:sldId xmlns:r="http://schemas.openxmlformats.org/officeDocument/2006/relationships" id="274" r:id="Raa6aeb3d980044e4"/>
    <p:sldId xmlns:r="http://schemas.openxmlformats.org/officeDocument/2006/relationships" id="275" r:id="R1165cdac91374e5f"/>
    <p:sldId xmlns:r="http://schemas.openxmlformats.org/officeDocument/2006/relationships" id="276" r:id="R29ec4cd992f54c81"/>
    <p:sldId xmlns:r="http://schemas.openxmlformats.org/officeDocument/2006/relationships" id="277" r:id="Rd347bf6358af49db"/>
    <p:sldId xmlns:r="http://schemas.openxmlformats.org/officeDocument/2006/relationships" id="278" r:id="R7dfc8f6fd9204012"/>
    <p:sldId xmlns:r="http://schemas.openxmlformats.org/officeDocument/2006/relationships" id="279" r:id="Re552f423a2d6460b"/>
    <p:sldId xmlns:r="http://schemas.openxmlformats.org/officeDocument/2006/relationships" id="280" r:id="Ra490589ef8d0426e"/>
    <p:sldId xmlns:r="http://schemas.openxmlformats.org/officeDocument/2006/relationships" id="281" r:id="R46659bc78963480f"/>
    <p:sldId xmlns:r="http://schemas.openxmlformats.org/officeDocument/2006/relationships" id="282" r:id="Ra0fbdb1e3cde4c22"/>
    <p:sldId xmlns:r="http://schemas.openxmlformats.org/officeDocument/2006/relationships" id="283" r:id="Rc6617b880d4245db"/>
    <p:sldId xmlns:r="http://schemas.openxmlformats.org/officeDocument/2006/relationships" id="284" r:id="R920c16c69d244407"/>
    <p:sldId xmlns:r="http://schemas.openxmlformats.org/officeDocument/2006/relationships" id="285" r:id="Ra751a52c0e4f468c"/>
    <p:sldId xmlns:r="http://schemas.openxmlformats.org/officeDocument/2006/relationships" id="286" r:id="Rafaf19f6241f48bd"/>
    <p:sldId xmlns:r="http://schemas.openxmlformats.org/officeDocument/2006/relationships" id="287" r:id="Rc783433a530a43a4"/>
    <p:sldId xmlns:r="http://schemas.openxmlformats.org/officeDocument/2006/relationships" id="288" r:id="Rf87658e3be014a1f"/>
    <p:sldId xmlns:r="http://schemas.openxmlformats.org/officeDocument/2006/relationships" id="289" r:id="Rae7e106796be4319"/>
    <p:sldId xmlns:r="http://schemas.openxmlformats.org/officeDocument/2006/relationships" id="290" r:id="R87c34d239d0f4639"/>
    <p:sldId xmlns:r="http://schemas.openxmlformats.org/officeDocument/2006/relationships" id="291" r:id="R86774d0a6adb438c"/>
    <p:sldId xmlns:r="http://schemas.openxmlformats.org/officeDocument/2006/relationships" id="292" r:id="R64ae562d47b04131"/>
    <p:sldId xmlns:r="http://schemas.openxmlformats.org/officeDocument/2006/relationships" id="293" r:id="R8eef79d8a7384c5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686601e2cef436c" /><Relationship Type="http://schemas.openxmlformats.org/officeDocument/2006/relationships/slideMaster" Target="/ppt/slideMasters/slideMaster1.xml" Id="Rf234fcd27c1545d9" /><Relationship Type="http://schemas.openxmlformats.org/officeDocument/2006/relationships/notesMaster" Target="/ppt/notesMasters/notesMaster1.xml" Id="R7b01aebfc4fa471b" /><Relationship Type="http://schemas.openxmlformats.org/officeDocument/2006/relationships/presProps" Target="/ppt/presProps.xml" Id="R8b13142e0b1944f5" /><Relationship Type="http://schemas.openxmlformats.org/officeDocument/2006/relationships/tableStyles" Target="/ppt/tableStyles.xml" Id="R3c4cf3a7cc724749" /><Relationship Type="http://schemas.openxmlformats.org/officeDocument/2006/relationships/slide" Target="/ppt/slides/slide1.xml" Id="R85f57b3763884403" /><Relationship Type="http://schemas.openxmlformats.org/officeDocument/2006/relationships/slide" Target="/ppt/slides/slide2.xml" Id="R3ca11780b0424746" /><Relationship Type="http://schemas.openxmlformats.org/officeDocument/2006/relationships/slide" Target="/ppt/slides/slide3.xml" Id="Ra71cdc296ba74855" /><Relationship Type="http://schemas.openxmlformats.org/officeDocument/2006/relationships/slide" Target="/ppt/slides/slide4.xml" Id="R91c01cb5994644c3" /><Relationship Type="http://schemas.openxmlformats.org/officeDocument/2006/relationships/slide" Target="/ppt/slides/slide5.xml" Id="Rad343afe556c4fcb" /><Relationship Type="http://schemas.openxmlformats.org/officeDocument/2006/relationships/slide" Target="/ppt/slides/slide6.xml" Id="Rf76fcbd15bc44dc8" /><Relationship Type="http://schemas.openxmlformats.org/officeDocument/2006/relationships/slide" Target="/ppt/slides/slide7.xml" Id="R02d7d810d0414a76" /><Relationship Type="http://schemas.openxmlformats.org/officeDocument/2006/relationships/slide" Target="/ppt/slides/slide8.xml" Id="Rbde308befa3c4d51" /><Relationship Type="http://schemas.openxmlformats.org/officeDocument/2006/relationships/slide" Target="/ppt/slides/slide9.xml" Id="R3285f22445054e44" /><Relationship Type="http://schemas.openxmlformats.org/officeDocument/2006/relationships/slide" Target="/ppt/slides/slide10.xml" Id="Ref2308d210ac4be5" /><Relationship Type="http://schemas.openxmlformats.org/officeDocument/2006/relationships/slide" Target="/ppt/slides/slide11.xml" Id="R33f12e99d7544455" /><Relationship Type="http://schemas.openxmlformats.org/officeDocument/2006/relationships/slide" Target="/ppt/slides/slide12.xml" Id="Rc58cf28bfeef4b40" /><Relationship Type="http://schemas.openxmlformats.org/officeDocument/2006/relationships/slide" Target="/ppt/slides/slide13.xml" Id="R77bb4a9f3a334b96" /><Relationship Type="http://schemas.openxmlformats.org/officeDocument/2006/relationships/slide" Target="/ppt/slides/slide14.xml" Id="R46145714ab494973" /><Relationship Type="http://schemas.openxmlformats.org/officeDocument/2006/relationships/slide" Target="/ppt/slides/slide15.xml" Id="Rc5ca95cfff99469f" /><Relationship Type="http://schemas.openxmlformats.org/officeDocument/2006/relationships/slide" Target="/ppt/slides/slide16.xml" Id="R10b920116abc45ac" /><Relationship Type="http://schemas.openxmlformats.org/officeDocument/2006/relationships/slide" Target="/ppt/slides/slide17.xml" Id="R9d0ef4b266da4619" /><Relationship Type="http://schemas.openxmlformats.org/officeDocument/2006/relationships/slide" Target="/ppt/slides/slide18.xml" Id="R2fd5075333ec456d" /><Relationship Type="http://schemas.openxmlformats.org/officeDocument/2006/relationships/slide" Target="/ppt/slides/slide19.xml" Id="Raa6aeb3d980044e4" /><Relationship Type="http://schemas.openxmlformats.org/officeDocument/2006/relationships/slide" Target="/ppt/slides/slide20.xml" Id="R1165cdac91374e5f" /><Relationship Type="http://schemas.openxmlformats.org/officeDocument/2006/relationships/slide" Target="/ppt/slides/slide21.xml" Id="R29ec4cd992f54c81" /><Relationship Type="http://schemas.openxmlformats.org/officeDocument/2006/relationships/slide" Target="/ppt/slides/slide22.xml" Id="Rd347bf6358af49db" /><Relationship Type="http://schemas.openxmlformats.org/officeDocument/2006/relationships/slide" Target="/ppt/slides/slide23.xml" Id="R7dfc8f6fd9204012" /><Relationship Type="http://schemas.openxmlformats.org/officeDocument/2006/relationships/slide" Target="/ppt/slides/slide24.xml" Id="Re552f423a2d6460b" /><Relationship Type="http://schemas.openxmlformats.org/officeDocument/2006/relationships/slide" Target="/ppt/slides/slide25.xml" Id="Ra490589ef8d0426e" /><Relationship Type="http://schemas.openxmlformats.org/officeDocument/2006/relationships/slide" Target="/ppt/slides/slide26.xml" Id="R46659bc78963480f" /><Relationship Type="http://schemas.openxmlformats.org/officeDocument/2006/relationships/slide" Target="/ppt/slides/slide27.xml" Id="Ra0fbdb1e3cde4c22" /><Relationship Type="http://schemas.openxmlformats.org/officeDocument/2006/relationships/slide" Target="/ppt/slides/slide28.xml" Id="Rc6617b880d4245db" /><Relationship Type="http://schemas.openxmlformats.org/officeDocument/2006/relationships/slide" Target="/ppt/slides/slide29.xml" Id="R920c16c69d244407" /><Relationship Type="http://schemas.openxmlformats.org/officeDocument/2006/relationships/slide" Target="/ppt/slides/slide30.xml" Id="Ra751a52c0e4f468c" /><Relationship Type="http://schemas.openxmlformats.org/officeDocument/2006/relationships/slide" Target="/ppt/slides/slide31.xml" Id="Rafaf19f6241f48bd" /><Relationship Type="http://schemas.openxmlformats.org/officeDocument/2006/relationships/slide" Target="/ppt/slides/slide32.xml" Id="Rc783433a530a43a4" /><Relationship Type="http://schemas.openxmlformats.org/officeDocument/2006/relationships/slide" Target="/ppt/slides/slide33.xml" Id="Rf87658e3be014a1f" /><Relationship Type="http://schemas.openxmlformats.org/officeDocument/2006/relationships/slide" Target="/ppt/slides/slide34.xml" Id="Rae7e106796be4319" /><Relationship Type="http://schemas.openxmlformats.org/officeDocument/2006/relationships/slide" Target="/ppt/slides/slide35.xml" Id="R87c34d239d0f4639" /><Relationship Type="http://schemas.openxmlformats.org/officeDocument/2006/relationships/slide" Target="/ppt/slides/slide36.xml" Id="R86774d0a6adb438c" /><Relationship Type="http://schemas.openxmlformats.org/officeDocument/2006/relationships/slide" Target="/ppt/slides/slide37.xml" Id="R64ae562d47b04131" /><Relationship Type="http://schemas.openxmlformats.org/officeDocument/2006/relationships/slide" Target="/ppt/slides/slide38.xml" Id="R8eef79d8a7384c5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e9f9d8e5a89499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def71e9c12e4c0d" /><Relationship Type="http://schemas.openxmlformats.org/officeDocument/2006/relationships/notesMaster" Target="/ppt/notesMasters/notesMaster1.xml" Id="R610119cc902c4a36" /></Relationships>
</file>

<file path=ppt/notesSlides/_rels/notesSlide2.xml.rels>&#65279;<?xml version="1.0" encoding="utf-8"?><Relationships xmlns="http://schemas.openxmlformats.org/package/2006/relationships"><Relationship Type="http://schemas.openxmlformats.org/officeDocument/2006/relationships/slide" Target="/ppt/slides/slide2.xml" Id="R9e2a44b2758d4856" /><Relationship Type="http://schemas.openxmlformats.org/officeDocument/2006/relationships/notesMaster" Target="/ppt/notesMasters/notesMaster1.xml" Id="Rde890410468a4519" /></Relationships>
</file>

<file path=ppt/notesSlides/_rels/notesSlide3.xml.rels>&#65279;<?xml version="1.0" encoding="utf-8"?><Relationships xmlns="http://schemas.openxmlformats.org/package/2006/relationships"><Relationship Type="http://schemas.openxmlformats.org/officeDocument/2006/relationships/slide" Target="/ppt/slides/slide3.xml" Id="Rd3cdd66f6e284077" /><Relationship Type="http://schemas.openxmlformats.org/officeDocument/2006/relationships/notesMaster" Target="/ppt/notesMasters/notesMaster1.xml" Id="Rdbcd6b0697284903" /></Relationships>
</file>

<file path=ppt/notesSlides/_rels/notesSlide4.xml.rels>&#65279;<?xml version="1.0" encoding="utf-8"?><Relationships xmlns="http://schemas.openxmlformats.org/package/2006/relationships"><Relationship Type="http://schemas.openxmlformats.org/officeDocument/2006/relationships/slide" Target="/ppt/slides/slide4.xml" Id="R72bf45a737624cc7" /><Relationship Type="http://schemas.openxmlformats.org/officeDocument/2006/relationships/notesMaster" Target="/ppt/notesMasters/notesMaster1.xml" Id="R348590d7c8594647" /></Relationships>
</file>

<file path=ppt/notesSlides/_rels/notesSlide5.xml.rels>&#65279;<?xml version="1.0" encoding="utf-8"?><Relationships xmlns="http://schemas.openxmlformats.org/package/2006/relationships"><Relationship Type="http://schemas.openxmlformats.org/officeDocument/2006/relationships/slide" Target="/ppt/slides/slide5.xml" Id="R13539ae0950b4c21" /><Relationship Type="http://schemas.openxmlformats.org/officeDocument/2006/relationships/notesMaster" Target="/ppt/notesMasters/notesMaster1.xml" Id="Rc4c6a1292c4d4ed3" /></Relationships>
</file>

<file path=ppt/notesSlides/_rels/notesSlide6.xml.rels>&#65279;<?xml version="1.0" encoding="utf-8"?><Relationships xmlns="http://schemas.openxmlformats.org/package/2006/relationships"><Relationship Type="http://schemas.openxmlformats.org/officeDocument/2006/relationships/slide" Target="/ppt/slides/slide6.xml" Id="R7fee1d0a49b949bd" /><Relationship Type="http://schemas.openxmlformats.org/officeDocument/2006/relationships/notesMaster" Target="/ppt/notesMasters/notesMaster1.xml" Id="Rfb819a7542044f98" /></Relationships>
</file>

<file path=ppt/notesSlides/_rels/notesSlide7.xml.rels>&#65279;<?xml version="1.0" encoding="utf-8"?><Relationships xmlns="http://schemas.openxmlformats.org/package/2006/relationships"><Relationship Type="http://schemas.openxmlformats.org/officeDocument/2006/relationships/slide" Target="/ppt/slides/slide7.xml" Id="R1137f8df9aa84f75" /><Relationship Type="http://schemas.openxmlformats.org/officeDocument/2006/relationships/notesMaster" Target="/ppt/notesMasters/notesMaster1.xml" Id="R79022d3185594e4a" /></Relationships>
</file>

<file path=ppt/notesSlides/_rels/notesSlide8.xml.rels>&#65279;<?xml version="1.0" encoding="utf-8"?><Relationships xmlns="http://schemas.openxmlformats.org/package/2006/relationships"><Relationship Type="http://schemas.openxmlformats.org/officeDocument/2006/relationships/slide" Target="/ppt/slides/slide8.xml" Id="R2901a5a1a3924834" /><Relationship Type="http://schemas.openxmlformats.org/officeDocument/2006/relationships/notesMaster" Target="/ppt/notesMasters/notesMaster1.xml" Id="R5fdecf42f789423f" /></Relationships>
</file>

<file path=ppt/notesSlides/_rels/notesSlide9.xml.rels>&#65279;<?xml version="1.0" encoding="utf-8"?><Relationships xmlns="http://schemas.openxmlformats.org/package/2006/relationships"><Relationship Type="http://schemas.openxmlformats.org/officeDocument/2006/relationships/slide" Target="/ppt/slides/slide9.xml" Id="Rac7adea31e5a406b" /><Relationship Type="http://schemas.openxmlformats.org/officeDocument/2006/relationships/notesMaster" Target="/ppt/notesMasters/notesMaster1.xml" Id="Rf30735e256b9446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204f872bd724cd3" /><Relationship Type="http://schemas.openxmlformats.org/officeDocument/2006/relationships/notesMaster" Target="/ppt/notesMasters/notesMaster1.xml" Id="R5dc4c8901fd3469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adfb4e12c144ad4" /><Relationship Type="http://schemas.openxmlformats.org/officeDocument/2006/relationships/notesMaster" Target="/ppt/notesMasters/notesMaster1.xml" Id="R284c945c5acb495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50b738bbea34e94" /><Relationship Type="http://schemas.openxmlformats.org/officeDocument/2006/relationships/notesMaster" Target="/ppt/notesMasters/notesMaster1.xml" Id="R1de81f08cd594dd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fa921d1a9924877" /><Relationship Type="http://schemas.openxmlformats.org/officeDocument/2006/relationships/notesMaster" Target="/ppt/notesMasters/notesMaster1.xml" Id="Rf810927a44294eb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0e5520458044f8b" /><Relationship Type="http://schemas.openxmlformats.org/officeDocument/2006/relationships/notesMaster" Target="/ppt/notesMasters/notesMaster1.xml" Id="R42ae208a11a74aa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2b7e99a61564ee7" /><Relationship Type="http://schemas.openxmlformats.org/officeDocument/2006/relationships/notesMaster" Target="/ppt/notesMasters/notesMaster1.xml" Id="R0d44dd8a29a24c6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dd7b4f2659b433c" /><Relationship Type="http://schemas.openxmlformats.org/officeDocument/2006/relationships/notesMaster" Target="/ppt/notesMasters/notesMaster1.xml" Id="R77c23a8d32c249b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9746245b7d74f63" /><Relationship Type="http://schemas.openxmlformats.org/officeDocument/2006/relationships/notesMaster" Target="/ppt/notesMasters/notesMaster1.xml" Id="R2a58921daf684e5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f5dee1f0ec64e85" /><Relationship Type="http://schemas.openxmlformats.org/officeDocument/2006/relationships/notesMaster" Target="/ppt/notesMasters/notesMaster1.xml" Id="Rd40809240215413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f97443cbc3e45c7" /><Relationship Type="http://schemas.openxmlformats.org/officeDocument/2006/relationships/notesMaster" Target="/ppt/notesMasters/notesMaster1.xml" Id="Rc58df41f9b9c457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1c0372ffee24000" /><Relationship Type="http://schemas.openxmlformats.org/officeDocument/2006/relationships/notesMaster" Target="/ppt/notesMasters/notesMaster1.xml" Id="Rfff9a01d4b7a4ec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96f2c39987a4f76" /><Relationship Type="http://schemas.openxmlformats.org/officeDocument/2006/relationships/notesMaster" Target="/ppt/notesMasters/notesMaster1.xml" Id="R1d4f8612f34a41a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7db14ee84c243a0" /><Relationship Type="http://schemas.openxmlformats.org/officeDocument/2006/relationships/notesMaster" Target="/ppt/notesMasters/notesMaster1.xml" Id="R86329bdf961045a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e87f588981c431a" /><Relationship Type="http://schemas.openxmlformats.org/officeDocument/2006/relationships/notesMaster" Target="/ppt/notesMasters/notesMaster1.xml" Id="Rdb9834870ee14bd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301619f6d6e4ede" /><Relationship Type="http://schemas.openxmlformats.org/officeDocument/2006/relationships/notesMaster" Target="/ppt/notesMasters/notesMaster1.xml" Id="R5116ff6ea3714b6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0df4daa8b104d1a" /><Relationship Type="http://schemas.openxmlformats.org/officeDocument/2006/relationships/notesMaster" Target="/ppt/notesMasters/notesMaster1.xml" Id="Ra70ac845053e4bc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84d548e241042df" /><Relationship Type="http://schemas.openxmlformats.org/officeDocument/2006/relationships/notesMaster" Target="/ppt/notesMasters/notesMaster1.xml" Id="R3090ff975942402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ad07a982dd0475a" /><Relationship Type="http://schemas.openxmlformats.org/officeDocument/2006/relationships/notesMaster" Target="/ppt/notesMasters/notesMaster1.xml" Id="Rbca0543b83d44b9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52ace7318304c60" /><Relationship Type="http://schemas.openxmlformats.org/officeDocument/2006/relationships/notesMaster" Target="/ppt/notesMasters/notesMaster1.xml" Id="Rdf36f27850a14cd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d6ffc2cc90e4075" /><Relationship Type="http://schemas.openxmlformats.org/officeDocument/2006/relationships/notesMaster" Target="/ppt/notesMasters/notesMaster1.xml" Id="R65162970ecea4d4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34aac8dc5ba49f2" /><Relationship Type="http://schemas.openxmlformats.org/officeDocument/2006/relationships/notesMaster" Target="/ppt/notesMasters/notesMaster1.xml" Id="R7d13da82cc2b4bc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080b914d99941b3" /><Relationship Type="http://schemas.openxmlformats.org/officeDocument/2006/relationships/notesMaster" Target="/ppt/notesMasters/notesMaster1.xml" Id="R483db83ceae541c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52fc7ab4c5c4d34" /><Relationship Type="http://schemas.openxmlformats.org/officeDocument/2006/relationships/notesMaster" Target="/ppt/notesMasters/notesMaster1.xml" Id="R6069814dcd674cf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497fc3117324b15" /><Relationship Type="http://schemas.openxmlformats.org/officeDocument/2006/relationships/notesMaster" Target="/ppt/notesMasters/notesMaster1.xml" Id="Ra54a79228aec437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bd4180703154b44" /><Relationship Type="http://schemas.openxmlformats.org/officeDocument/2006/relationships/notesMaster" Target="/ppt/notesMasters/notesMaster1.xml" Id="Ra56cdf427f6a409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b27a32a1c284ca9" /><Relationship Type="http://schemas.openxmlformats.org/officeDocument/2006/relationships/notesMaster" Target="/ppt/notesMasters/notesMaster1.xml" Id="R6eab4cd802d543a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57352e5d8e145f5" /><Relationship Type="http://schemas.openxmlformats.org/officeDocument/2006/relationships/notesMaster" Target="/ppt/notesMasters/notesMaster1.xml" Id="R42fdbc9b6ec54b5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048fb5e4a5f410f" /><Relationship Type="http://schemas.openxmlformats.org/officeDocument/2006/relationships/notesMaster" Target="/ppt/notesMasters/notesMaster1.xml" Id="Rd77a0d62a66344f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715949870b24288" /><Relationship Type="http://schemas.openxmlformats.org/officeDocument/2006/relationships/notesMaster" Target="/ppt/notesMasters/notesMaster1.xml" Id="Ra85401f6865044a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c4e8c16203a4875" /><Relationship Type="http://schemas.openxmlformats.org/officeDocument/2006/relationships/image" Target="/ppt/media/image.png" Id="R1e6fdbd2ff3a4055" /><Relationship Type="http://schemas.openxmlformats.org/officeDocument/2006/relationships/image" Target="/ppt/media/image2.png" Id="Re15f7200f15f4b98" /><Relationship Type="http://schemas.openxmlformats.org/officeDocument/2006/relationships/image" Target="/ppt/media/image.jpeg" Id="Rd4a3f1a51f4c42d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744974c6a824f0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e6fdbd2ff3a405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15f7200f15f4b9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4a3f1a51f4c42d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0b3ec24eb3f4da9" /><Relationship Type="http://schemas.openxmlformats.org/officeDocument/2006/relationships/slideLayout" Target="/ppt/slideLayouts/slideLayout1.xml" Id="Rbc174cdde5aa4cb3" /><Relationship Type="http://schemas.openxmlformats.org/officeDocument/2006/relationships/slideLayout" Target="/ppt/slideLayouts/slideLayout2.xml" Id="R70ad21c5ba414a2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c174cdde5aa4cb3"/>
    <p:sldLayoutId xmlns:r="http://schemas.openxmlformats.org/officeDocument/2006/relationships" id="2147483650" r:id="R70ad21c5ba414a2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7b8a8b04c174622" /><Relationship Type="http://schemas.openxmlformats.org/officeDocument/2006/relationships/notesSlide" Target="/ppt/notesSlides/notesSlide1.xml" Id="Rfbaee29568844be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5f702c899284727" /><Relationship Type="http://schemas.openxmlformats.org/officeDocument/2006/relationships/notesSlide" Target="/ppt/notesSlides/notesSlide2.xml" Id="R81b51487f69e4e6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c91b7b2c2454adb" /><Relationship Type="http://schemas.openxmlformats.org/officeDocument/2006/relationships/notesSlide" Target="/ppt/notesSlides/notesSlide3.xml" Id="Rc1f810eb9cd944f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4b39becac7e43a3" /><Relationship Type="http://schemas.openxmlformats.org/officeDocument/2006/relationships/notesSlide" Target="/ppt/notesSlides/notesSlide4.xml" Id="R80c4a3214c9d44f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4fc61e7143a4bc7" /><Relationship Type="http://schemas.openxmlformats.org/officeDocument/2006/relationships/notesSlide" Target="/ppt/notesSlides/notesSlide5.xml" Id="Rfe178dfcb91d485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60e414a09584560" /><Relationship Type="http://schemas.openxmlformats.org/officeDocument/2006/relationships/notesSlide" Target="/ppt/notesSlides/notesSlide6.xml" Id="Rc782e30fac1c462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89b30b9a23f43f6" /><Relationship Type="http://schemas.openxmlformats.org/officeDocument/2006/relationships/notesSlide" Target="/ppt/notesSlides/notesSlide7.xml" Id="R25e355cf5fea49e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93521d5e8354001" /><Relationship Type="http://schemas.openxmlformats.org/officeDocument/2006/relationships/notesSlide" Target="/ppt/notesSlides/notesSlide8.xml" Id="R51ca8a62013241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3c48ef8cd684f41" /><Relationship Type="http://schemas.openxmlformats.org/officeDocument/2006/relationships/notesSlide" Target="/ppt/notesSlides/notesSlide9.xml" Id="Rb58a12b1d7b4450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9710ebb64a94846" /><Relationship Type="http://schemas.openxmlformats.org/officeDocument/2006/relationships/notesSlide" Target="/ppt/notesSlides/notesSlide10.xml" Id="R8e62ef828fd24da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42665db4fa4437c" /><Relationship Type="http://schemas.openxmlformats.org/officeDocument/2006/relationships/notesSlide" Target="/ppt/notesSlides/notesSlide11.xml" Id="R92c715c589ae40b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35749dea3c848c6" /><Relationship Type="http://schemas.openxmlformats.org/officeDocument/2006/relationships/notesSlide" Target="/ppt/notesSlides/notesSlide12.xml" Id="R4a0332a8b4604e7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acb980101a54a39" /><Relationship Type="http://schemas.openxmlformats.org/officeDocument/2006/relationships/notesSlide" Target="/ppt/notesSlides/notesSlide13.xml" Id="Ra7aae402647c4fc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ae33a3cc58341ff" /><Relationship Type="http://schemas.openxmlformats.org/officeDocument/2006/relationships/notesSlide" Target="/ppt/notesSlides/notesSlide14.xml" Id="Re99cf6debdc146e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56805886f3842b8" /><Relationship Type="http://schemas.openxmlformats.org/officeDocument/2006/relationships/notesSlide" Target="/ppt/notesSlides/notesSlide15.xml" Id="R9acf955d81664c8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bd141a2adf442b7" /><Relationship Type="http://schemas.openxmlformats.org/officeDocument/2006/relationships/notesSlide" Target="/ppt/notesSlides/notesSlide16.xml" Id="Ra54399162a8f474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b97beec9f104331" /><Relationship Type="http://schemas.openxmlformats.org/officeDocument/2006/relationships/notesSlide" Target="/ppt/notesSlides/notesSlide17.xml" Id="Re94656378d7b4ef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e5e312a9bc34b83" /><Relationship Type="http://schemas.openxmlformats.org/officeDocument/2006/relationships/notesSlide" Target="/ppt/notesSlides/notesSlide18.xml" Id="Rb2bb97ca29da40d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6d5d68faecc4e37" /><Relationship Type="http://schemas.openxmlformats.org/officeDocument/2006/relationships/notesSlide" Target="/ppt/notesSlides/notesSlide19.xml" Id="R049fd3debc37447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dd764eaaf22429c" /><Relationship Type="http://schemas.openxmlformats.org/officeDocument/2006/relationships/notesSlide" Target="/ppt/notesSlides/notesSlide20.xml" Id="R8546994d00974e0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e5a1fc0b0684ccd" /><Relationship Type="http://schemas.openxmlformats.org/officeDocument/2006/relationships/notesSlide" Target="/ppt/notesSlides/notesSlide21.xml" Id="R0dac639e5fd9440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2f9d94a98bb489c" /><Relationship Type="http://schemas.openxmlformats.org/officeDocument/2006/relationships/notesSlide" Target="/ppt/notesSlides/notesSlide22.xml" Id="Rdbfdd242a9244ed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2f2bbdb59e64479" /><Relationship Type="http://schemas.openxmlformats.org/officeDocument/2006/relationships/notesSlide" Target="/ppt/notesSlides/notesSlide23.xml" Id="R1daaf0250906462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f4f6ab7d2404730" /><Relationship Type="http://schemas.openxmlformats.org/officeDocument/2006/relationships/notesSlide" Target="/ppt/notesSlides/notesSlide24.xml" Id="Rd259cb9bed9144e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f421ca17c2e4de1" /><Relationship Type="http://schemas.openxmlformats.org/officeDocument/2006/relationships/notesSlide" Target="/ppt/notesSlides/notesSlide25.xml" Id="R04e9d565a7a2418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51cf855bcc54d02" /><Relationship Type="http://schemas.openxmlformats.org/officeDocument/2006/relationships/notesSlide" Target="/ppt/notesSlides/notesSlide26.xml" Id="R1527ca38cfdd4ea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316f76cbd01424d" /><Relationship Type="http://schemas.openxmlformats.org/officeDocument/2006/relationships/notesSlide" Target="/ppt/notesSlides/notesSlide27.xml" Id="R86ac90bf8095426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1b1540e5f9140dd" /><Relationship Type="http://schemas.openxmlformats.org/officeDocument/2006/relationships/notesSlide" Target="/ppt/notesSlides/notesSlide28.xml" Id="R37f7096bc69240e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253460239154acc" /><Relationship Type="http://schemas.openxmlformats.org/officeDocument/2006/relationships/notesSlide" Target="/ppt/notesSlides/notesSlide29.xml" Id="R6c25a3b460a1413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0b51f65db4f4618" /><Relationship Type="http://schemas.openxmlformats.org/officeDocument/2006/relationships/notesSlide" Target="/ppt/notesSlides/notesSlide30.xml" Id="R37e5b308a84d4fe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f7223afd809439a" /><Relationship Type="http://schemas.openxmlformats.org/officeDocument/2006/relationships/notesSlide" Target="/ppt/notesSlides/notesSlide31.xml" Id="R59f664fb4cb444f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075562c2ade43ba" /><Relationship Type="http://schemas.openxmlformats.org/officeDocument/2006/relationships/notesSlide" Target="/ppt/notesSlides/notesSlide32.xml" Id="R63b646c45897463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97c9c1df2444cd8" /><Relationship Type="http://schemas.openxmlformats.org/officeDocument/2006/relationships/notesSlide" Target="/ppt/notesSlides/notesSlide33.xml" Id="Ra293acb7f783481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5a60b636b374d84" /><Relationship Type="http://schemas.openxmlformats.org/officeDocument/2006/relationships/notesSlide" Target="/ppt/notesSlides/notesSlide34.xml" Id="R4c1b6cdc0b7f461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7bb194a6b9e4b26" /><Relationship Type="http://schemas.openxmlformats.org/officeDocument/2006/relationships/notesSlide" Target="/ppt/notesSlides/notesSlide35.xml" Id="Re377e4ef83bb497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b3f9f3dabb74b12" /><Relationship Type="http://schemas.openxmlformats.org/officeDocument/2006/relationships/notesSlide" Target="/ppt/notesSlides/notesSlide36.xml" Id="Rd903bc17cb484f3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c1ad029a0f345c1" /><Relationship Type="http://schemas.openxmlformats.org/officeDocument/2006/relationships/notesSlide" Target="/ppt/notesSlides/notesSlide37.xml" Id="Rf8991dc0b680494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ccf8f73de2c745b7" /><Relationship Type="http://schemas.openxmlformats.org/officeDocument/2006/relationships/notesSlide" Target="/ppt/notesSlides/notesSlide38.xml" Id="R2599f09f7fef44d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馬可福音第13章</a:t>
            </a:r>
          </a:p>
          <a:p xmlns:a="http://schemas.openxmlformats.org/drawingml/2006/main">
            <a:pPr algn="ctr">
              <a:buNone/>
            </a:pPr>
            <a:r>
              <a:rPr sz="2000">
                <a:solidFill>
                  <a:srgbClr val="FFFFFF"/>
                </a:solidFill>
                <a:latin typeface="Georgia"/>
                <a:ea typeface="Georgia"/>
                <a:cs typeface="Georgia"/>
              </a:rPr>
              <a:t>Mark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13:1  |  Mark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耶穌從殿裏出來的時候，有一個門徒對他說：「夫子，請看，這是何等的石頭！何等的殿宇！」</a:t>
            </a:r>
          </a:p>
          <a:p xmlns:a="http://schemas.openxmlformats.org/drawingml/2006/main">
            <a:pPr algn="ctr">
              <a:buNone/>
            </a:pPr>
            <a:r>
              <a:rPr sz="2400">
                <a:solidFill>
                  <a:srgbClr val="FFFFFF"/>
                </a:solidFill>
                <a:latin typeface="Georgia"/>
                <a:ea typeface="Georgia"/>
                <a:cs typeface="Georgia"/>
              </a:rPr>
              <a:t>And as he went out of the temple, one of his disciples saith unto him, Master, see what manner of stones and what buildings are here!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13:2  |  Mark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耶穌對他說：「你看見這大殿宇嗎？將來在這裏沒有一塊石頭留在石頭上，不被拆毀了。」</a:t>
            </a:r>
          </a:p>
          <a:p xmlns:a="http://schemas.openxmlformats.org/drawingml/2006/main">
            <a:pPr algn="ctr">
              <a:buNone/>
            </a:pPr>
            <a:r>
              <a:rPr sz="2100">
                <a:solidFill>
                  <a:srgbClr val="FFFFFF"/>
                </a:solidFill>
                <a:latin typeface="Georgia"/>
                <a:ea typeface="Georgia"/>
                <a:cs typeface="Georgia"/>
              </a:rPr>
              <a:t>And Jesus answering said unto him, Seest thou these great buildings? there shall not be left one stone upon another, that shall not be thrown down.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13:3  |  Mark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耶穌在橄欖山上對[聖]殿而坐。彼得、雅各、約翰，和安得烈暗暗地問他說：</a:t>
            </a:r>
          </a:p>
          <a:p xmlns:a="http://schemas.openxmlformats.org/drawingml/2006/main">
            <a:pPr algn="ctr">
              <a:buNone/>
            </a:pPr>
            <a:r>
              <a:rPr sz="2400">
                <a:solidFill>
                  <a:srgbClr val="FFFFFF"/>
                </a:solidFill>
                <a:latin typeface="Georgia"/>
                <a:ea typeface="Georgia"/>
                <a:cs typeface="Georgia"/>
              </a:rPr>
              <a:t>And as he sat upon the mount of Olives over against the temple, Peter and James and John and Andrew asked him privately,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13:4  |  Mark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「請告訴我們，甚麼時候有這些事呢？這一切事將成的時候有甚麼預兆呢？」</a:t>
            </a:r>
          </a:p>
          <a:p xmlns:a="http://schemas.openxmlformats.org/drawingml/2006/main">
            <a:pPr algn="ctr">
              <a:buNone/>
            </a:pPr>
            <a:r>
              <a:rPr sz="2400">
                <a:solidFill>
                  <a:srgbClr val="FFFFFF"/>
                </a:solidFill>
                <a:latin typeface="Georgia"/>
                <a:ea typeface="Georgia"/>
                <a:cs typeface="Georgia"/>
              </a:rPr>
              <a:t>Tell us, when shall these things be? and what  shall be the sign when all these things shall be fulfilled?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13:5  |  Mark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耶穌說：「你們要謹慎，免得有人迷惑你們。</a:t>
            </a:r>
          </a:p>
          <a:p xmlns:a="http://schemas.openxmlformats.org/drawingml/2006/main">
            <a:pPr algn="ctr">
              <a:buNone/>
            </a:pPr>
            <a:r>
              <a:rPr sz="2800">
                <a:solidFill>
                  <a:srgbClr val="FFFFFF"/>
                </a:solidFill>
                <a:latin typeface="Georgia"/>
                <a:ea typeface="Georgia"/>
                <a:cs typeface="Georgia"/>
              </a:rPr>
              <a:t>And Jesus answering them began to say, Take heed lest any man deceive you:</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13:6  |  Mark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將來有好些人冒我的名來，說：『我是[基督]』，並且要迷惑許多人。</a:t>
            </a:r>
          </a:p>
          <a:p xmlns:a="http://schemas.openxmlformats.org/drawingml/2006/main">
            <a:pPr algn="ctr">
              <a:buNone/>
            </a:pPr>
            <a:r>
              <a:rPr sz="2800">
                <a:solidFill>
                  <a:srgbClr val="FFFFFF"/>
                </a:solidFill>
                <a:latin typeface="Georgia"/>
                <a:ea typeface="Georgia"/>
                <a:cs typeface="Georgia"/>
              </a:rPr>
              <a:t>For many shall come in my name, saying, I am Christ; and shall deceive many.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13:7  |  Mark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你們聽見打仗和打仗的風聲，不要驚慌。[這些事]是必須有的，只是末期還沒有到。</a:t>
            </a:r>
          </a:p>
          <a:p xmlns:a="http://schemas.openxmlformats.org/drawingml/2006/main">
            <a:pPr algn="ctr">
              <a:buNone/>
            </a:pPr>
            <a:r>
              <a:rPr sz="2400">
                <a:solidFill>
                  <a:srgbClr val="FFFFFF"/>
                </a:solidFill>
                <a:latin typeface="Georgia"/>
                <a:ea typeface="Georgia"/>
                <a:cs typeface="Georgia"/>
              </a:rPr>
              <a:t>And when ye shall hear of wars and rumours of wars, be ye not troubled: for such things must needs be; but the end shall not be yet.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13:8  |  Mark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民要攻打民，國要攻打國；多處必有地震、饑荒。這都是災難的起頭。</a:t>
            </a:r>
          </a:p>
          <a:p xmlns:a="http://schemas.openxmlformats.org/drawingml/2006/main">
            <a:pPr algn="ctr">
              <a:buNone/>
            </a:pPr>
            <a:r>
              <a:rPr sz="2100">
                <a:solidFill>
                  <a:srgbClr val="FFFFFF"/>
                </a:solidFill>
                <a:latin typeface="Georgia"/>
                <a:ea typeface="Georgia"/>
                <a:cs typeface="Georgia"/>
              </a:rPr>
              <a:t>For nation shall rise against nation, and kingdom against kingdom: and there shall be earthquakes in divers places, and there shall be famines and troubles: these are the beginnings of sorrows.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13:9  |  Mark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但你們要謹慎；因為人要把你們交給公會， 並且你們在會堂裏要受鞭打，又為我的緣故站在諸侯與君王面前，對他們作見證。</a:t>
            </a:r>
          </a:p>
          <a:p xmlns:a="http://schemas.openxmlformats.org/drawingml/2006/main">
            <a:pPr algn="ctr">
              <a:buNone/>
            </a:pPr>
            <a:r>
              <a:rPr sz="2100">
                <a:solidFill>
                  <a:srgbClr val="FFFFFF"/>
                </a:solidFill>
                <a:latin typeface="Georgia"/>
                <a:ea typeface="Georgia"/>
                <a:cs typeface="Georgia"/>
              </a:rPr>
              <a:t>But take heed to yourselves: for they shall deliver you up to councils; and in the synagogues ye shall be beaten: and ye shall be brought before rulers and kings for my sake, for a testimony against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13:10  |  Mark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然而，福音必須先傳給萬民。</a:t>
            </a:r>
          </a:p>
          <a:p xmlns:a="http://schemas.openxmlformats.org/drawingml/2006/main">
            <a:pPr algn="ctr">
              <a:buNone/>
            </a:pPr>
            <a:r>
              <a:rPr sz="2800">
                <a:solidFill>
                  <a:srgbClr val="FFFFFF"/>
                </a:solidFill>
                <a:latin typeface="Georgia"/>
                <a:ea typeface="Georgia"/>
                <a:cs typeface="Georgia"/>
              </a:rPr>
              <a:t>And the gospel must first be published among all nations.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13:11  |  Mark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人把你們拉去交官的時候，不要預先思慮說甚麼；到那時候，賜給你們甚麼話，你們就說甚麼；因為說話的不是你們，乃是聖靈。</a:t>
            </a:r>
          </a:p>
          <a:p xmlns:a="http://schemas.openxmlformats.org/drawingml/2006/main">
            <a:pPr algn="ctr">
              <a:buNone/>
            </a:pPr>
            <a:r>
              <a:rPr sz="1800">
                <a:solidFill>
                  <a:srgbClr val="FFFFFF"/>
                </a:solidFill>
                <a:latin typeface="Georgia"/>
                <a:ea typeface="Georgia"/>
                <a:cs typeface="Georgia"/>
              </a:rPr>
              <a:t>But when they shall lead  you, and deliver you up, take no thought beforehand what ye shall speak, neither do ye premeditate: but whatsoever shall be given you in that hour, that speak ye: for it is not ye that speak, but the Holy Ghost.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13:12  |  Mark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弟兄要把弟兄，父親要把兒子，送到死地；兒女要起來與父母為敵，害死他們；</a:t>
            </a:r>
          </a:p>
          <a:p xmlns:a="http://schemas.openxmlformats.org/drawingml/2006/main">
            <a:pPr algn="ctr">
              <a:buNone/>
            </a:pPr>
            <a:r>
              <a:rPr sz="2100">
                <a:solidFill>
                  <a:srgbClr val="FFFFFF"/>
                </a:solidFill>
                <a:latin typeface="Georgia"/>
                <a:ea typeface="Georgia"/>
                <a:cs typeface="Georgia"/>
              </a:rPr>
              <a:t>Now the brother shall betray the brother to death, and the father the son; and children shall rise up against their parents, and shall cause them to be put to death.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13:13  |  Mark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並且你們要為我的名被眾人恨惡。惟有忍耐到底的，必然得救。」</a:t>
            </a:r>
          </a:p>
          <a:p xmlns:a="http://schemas.openxmlformats.org/drawingml/2006/main">
            <a:pPr algn="ctr">
              <a:buNone/>
            </a:pPr>
            <a:r>
              <a:rPr sz="2400">
                <a:solidFill>
                  <a:srgbClr val="FFFFFF"/>
                </a:solidFill>
                <a:latin typeface="Georgia"/>
                <a:ea typeface="Georgia"/>
                <a:cs typeface="Georgia"/>
              </a:rPr>
              <a:t>And ye shall be hated of all men for my name’s sake: but he that shall endure unto the end, the same shall be saved.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13:14  |  Mark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「你們看見那行毀壞可憎的，站在不當站的地方（讀[這經]的人須要會意）。那時，在猶太的，應當逃到山上；</a:t>
            </a:r>
          </a:p>
          <a:p xmlns:a="http://schemas.openxmlformats.org/drawingml/2006/main">
            <a:pPr algn="ctr">
              <a:buNone/>
            </a:pPr>
            <a:r>
              <a:rPr sz="2100">
                <a:solidFill>
                  <a:srgbClr val="FFFFFF"/>
                </a:solidFill>
                <a:latin typeface="Georgia"/>
                <a:ea typeface="Georgia"/>
                <a:cs typeface="Georgia"/>
              </a:rPr>
              <a:t>But when ye shall see the abomination of desolation, spoken of by Daniel the prophet, standing where it ought not, (let him that readeth understand,) then let them that be in Judæa flee to the mountains: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13:15  |  Mark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在房上的，不要下來，也不要進去拿家裏的東西；</a:t>
            </a:r>
          </a:p>
          <a:p xmlns:a="http://schemas.openxmlformats.org/drawingml/2006/main">
            <a:pPr algn="ctr">
              <a:buNone/>
            </a:pPr>
            <a:r>
              <a:rPr sz="2400">
                <a:solidFill>
                  <a:srgbClr val="FFFFFF"/>
                </a:solidFill>
                <a:latin typeface="Georgia"/>
                <a:ea typeface="Georgia"/>
                <a:cs typeface="Georgia"/>
              </a:rPr>
              <a:t>And let him that is on the housetop not go down into the house, neither enter therein, to take any thing out of his house: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13:16  |  Mark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在田裏的，也不要回去取衣裳。</a:t>
            </a:r>
          </a:p>
          <a:p xmlns:a="http://schemas.openxmlformats.org/drawingml/2006/main">
            <a:pPr algn="ctr">
              <a:buNone/>
            </a:pPr>
            <a:r>
              <a:rPr sz="2800">
                <a:solidFill>
                  <a:srgbClr val="FFFFFF"/>
                </a:solidFill>
                <a:latin typeface="Georgia"/>
                <a:ea typeface="Georgia"/>
                <a:cs typeface="Georgia"/>
              </a:rPr>
              <a:t>And let him that is in the field not turn back again for to take up his garment.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13:17  |  Mark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當那些日子，懷孕的和奶孩子的有禍了！</a:t>
            </a:r>
          </a:p>
          <a:p xmlns:a="http://schemas.openxmlformats.org/drawingml/2006/main">
            <a:pPr algn="ctr">
              <a:buNone/>
            </a:pPr>
            <a:r>
              <a:rPr sz="2800">
                <a:solidFill>
                  <a:srgbClr val="FFFFFF"/>
                </a:solidFill>
                <a:latin typeface="Georgia"/>
                <a:ea typeface="Georgia"/>
                <a:cs typeface="Georgia"/>
              </a:rPr>
              <a:t>But woe to them that are with child, and to them that give suck in those days!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13:18  |  Mark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你們應當祈求，叫這些事不在冬天臨到。</a:t>
            </a:r>
          </a:p>
          <a:p xmlns:a="http://schemas.openxmlformats.org/drawingml/2006/main">
            <a:pPr algn="ctr">
              <a:buNone/>
            </a:pPr>
            <a:r>
              <a:rPr sz="2800">
                <a:solidFill>
                  <a:srgbClr val="FFFFFF"/>
                </a:solidFill>
                <a:latin typeface="Georgia"/>
                <a:ea typeface="Georgia"/>
                <a:cs typeface="Georgia"/>
              </a:rPr>
              <a:t>And pray ye that your flight be not in the winter.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13:19  |  Mark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因為在那些日子必有災難，自從神創造萬物直到如今，並沒有這樣的災難，後來也必沒有。</a:t>
            </a:r>
          </a:p>
          <a:p xmlns:a="http://schemas.openxmlformats.org/drawingml/2006/main">
            <a:pPr algn="ctr">
              <a:buNone/>
            </a:pPr>
            <a:r>
              <a:rPr sz="2400">
                <a:solidFill>
                  <a:srgbClr val="FFFFFF"/>
                </a:solidFill>
                <a:latin typeface="Georgia"/>
                <a:ea typeface="Georgia"/>
                <a:cs typeface="Georgia"/>
              </a:rPr>
              <a:t>For in those days shall be affliction, such as was not from the beginning of the creation which God created unto this time, neither shall be.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13:20  |  Mark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若不是主減少那日子，凡有血氣的，總沒有一個得救的；只是為主的選民，他將那日子減少了。</a:t>
            </a:r>
          </a:p>
          <a:p xmlns:a="http://schemas.openxmlformats.org/drawingml/2006/main">
            <a:pPr algn="ctr">
              <a:buNone/>
            </a:pPr>
            <a:r>
              <a:rPr sz="2100">
                <a:solidFill>
                  <a:srgbClr val="FFFFFF"/>
                </a:solidFill>
                <a:latin typeface="Georgia"/>
                <a:ea typeface="Georgia"/>
                <a:cs typeface="Georgia"/>
              </a:rPr>
              <a:t>And except that the Lord had shortened those days, no flesh should be saved: but for the elect’s sake, whom he hath chosen, he hath shortened the days.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13:21  |  Mark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那時若有人對你們說：『看哪，基督在這裏』，或說：『基督在那裏』，你們不要信！</a:t>
            </a:r>
          </a:p>
          <a:p xmlns:a="http://schemas.openxmlformats.org/drawingml/2006/main">
            <a:pPr algn="ctr">
              <a:buNone/>
            </a:pPr>
            <a:r>
              <a:rPr sz="2400">
                <a:solidFill>
                  <a:srgbClr val="FFFFFF"/>
                </a:solidFill>
                <a:latin typeface="Georgia"/>
                <a:ea typeface="Georgia"/>
                <a:cs typeface="Georgia"/>
              </a:rPr>
              <a:t>And then if any man shall say to you, Lo, here is Christ; or, lo, he is there; believe him not: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13:22  |  Mark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因為假基督、假先知將要起來，顯神蹟奇事，倘若能行，就把選民迷惑了。</a:t>
            </a:r>
          </a:p>
          <a:p xmlns:a="http://schemas.openxmlformats.org/drawingml/2006/main">
            <a:pPr algn="ctr">
              <a:buNone/>
            </a:pPr>
            <a:r>
              <a:rPr sz="2400">
                <a:solidFill>
                  <a:srgbClr val="FFFFFF"/>
                </a:solidFill>
                <a:latin typeface="Georgia"/>
                <a:ea typeface="Georgia"/>
                <a:cs typeface="Georgia"/>
              </a:rPr>
              <a:t>For false Christs and false prophets shall rise, and shall shew signs and wonders, to seduce, if it were possible, even the elect.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13:23  |  Mark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你們要謹慎。看哪，凡事我都預先告訴你們了。」</a:t>
            </a:r>
          </a:p>
          <a:p xmlns:a="http://schemas.openxmlformats.org/drawingml/2006/main">
            <a:pPr algn="ctr">
              <a:buNone/>
            </a:pPr>
            <a:r>
              <a:rPr sz="2800">
                <a:solidFill>
                  <a:srgbClr val="FFFFFF"/>
                </a:solidFill>
                <a:latin typeface="Georgia"/>
                <a:ea typeface="Georgia"/>
                <a:cs typeface="Georgia"/>
              </a:rPr>
              <a:t>But take ye heed: behold, I have foretold you all things.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13:24  |  Mark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「在那些日子，那災難以後， 日頭要變黑了， 月亮也不放光，</a:t>
            </a:r>
          </a:p>
          <a:p xmlns:a="http://schemas.openxmlformats.org/drawingml/2006/main">
            <a:pPr algn="ctr">
              <a:buNone/>
            </a:pPr>
            <a:r>
              <a:rPr sz="2400">
                <a:solidFill>
                  <a:srgbClr val="FFFFFF"/>
                </a:solidFill>
                <a:latin typeface="Georgia"/>
                <a:ea typeface="Georgia"/>
                <a:cs typeface="Georgia"/>
              </a:rPr>
              <a:t>But in those days, after that tribulation, the sun shall be darkened, and the moon shall not give her light,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13:25  |  Mark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眾星要從天上墜落， 天勢都要震動。</a:t>
            </a:r>
          </a:p>
          <a:p xmlns:a="http://schemas.openxmlformats.org/drawingml/2006/main">
            <a:pPr algn="ctr">
              <a:buNone/>
            </a:pPr>
            <a:r>
              <a:rPr sz="2400">
                <a:solidFill>
                  <a:srgbClr val="FFFFFF"/>
                </a:solidFill>
                <a:latin typeface="Georgia"/>
                <a:ea typeface="Georgia"/>
                <a:cs typeface="Georgia"/>
              </a:rPr>
              <a:t>And the stars of heaven shall fall, and the powers that are in heaven shall be shaken.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13:26  |  Mark 13:26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那時，他們要看見人子有大能力、大榮耀，駕雲降臨。</a:t>
            </a:r>
          </a:p>
          <a:p xmlns:a="http://schemas.openxmlformats.org/drawingml/2006/main">
            <a:pPr algn="ctr">
              <a:buNone/>
            </a:pPr>
            <a:r>
              <a:rPr sz="2400">
                <a:solidFill>
                  <a:srgbClr val="FFFFFF"/>
                </a:solidFill>
                <a:latin typeface="Georgia"/>
                <a:ea typeface="Georgia"/>
                <a:cs typeface="Georgia"/>
              </a:rPr>
              <a:t>And then shall they see the Son of man coming in the clouds with great power and glory.</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13:27  |  Mark 13:27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他要差遣天使，把他的選民，從四方，從地極直到天邊，都招聚了來。」</a:t>
            </a:r>
          </a:p>
          <a:p xmlns:a="http://schemas.openxmlformats.org/drawingml/2006/main">
            <a:pPr algn="ctr">
              <a:buNone/>
            </a:pPr>
            <a:r>
              <a:rPr sz="2100">
                <a:solidFill>
                  <a:srgbClr val="FFFFFF"/>
                </a:solidFill>
                <a:latin typeface="Georgia"/>
                <a:ea typeface="Georgia"/>
                <a:cs typeface="Georgia"/>
              </a:rPr>
              <a:t>And then shall he send his angels, and shall gather together his elect from the four winds, from the uttermost part of the earth to the uttermost part of heaven.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13:28  |  Mark 13:28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「你們可以從無花果樹學個比方：當樹枝發嫩長葉的時候，你們就知道夏天近了。</a:t>
            </a:r>
          </a:p>
          <a:p xmlns:a="http://schemas.openxmlformats.org/drawingml/2006/main">
            <a:pPr algn="ctr">
              <a:buNone/>
            </a:pPr>
            <a:r>
              <a:rPr sz="2400">
                <a:solidFill>
                  <a:srgbClr val="FFFFFF"/>
                </a:solidFill>
                <a:latin typeface="Georgia"/>
                <a:ea typeface="Georgia"/>
                <a:cs typeface="Georgia"/>
              </a:rPr>
              <a:t>Now learn a parable of the fig tree; When her branch is yet tender, and putteth forth leaves, ye know that summer is near: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13:29  |  Mark 13:29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這樣，你們幾時看見這些事成就，也該知道人子近了，正在門口了。</a:t>
            </a:r>
          </a:p>
          <a:p xmlns:a="http://schemas.openxmlformats.org/drawingml/2006/main">
            <a:pPr algn="ctr">
              <a:buNone/>
            </a:pPr>
            <a:r>
              <a:rPr sz="2400">
                <a:solidFill>
                  <a:srgbClr val="FFFFFF"/>
                </a:solidFill>
                <a:latin typeface="Georgia"/>
                <a:ea typeface="Georgia"/>
                <a:cs typeface="Georgia"/>
              </a:rPr>
              <a:t>So ye in like manner, when ye shall see these things come to pass, know that it is nigh, even at the doors.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13:30  |  Mark 13:30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我實在告訴你們，這世代還沒有過去，這些事都要成就。</a:t>
            </a:r>
          </a:p>
          <a:p xmlns:a="http://schemas.openxmlformats.org/drawingml/2006/main">
            <a:pPr algn="ctr">
              <a:buNone/>
            </a:pPr>
            <a:r>
              <a:rPr sz="2400">
                <a:solidFill>
                  <a:srgbClr val="FFFFFF"/>
                </a:solidFill>
                <a:latin typeface="Georgia"/>
                <a:ea typeface="Georgia"/>
                <a:cs typeface="Georgia"/>
              </a:rPr>
              <a:t>Verily I say unto you, that this generation shall not pass, till all these things be done.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13:31  |  Mark 13:31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天地要廢去，我的話卻不能廢去。」</a:t>
            </a:r>
          </a:p>
          <a:p xmlns:a="http://schemas.openxmlformats.org/drawingml/2006/main">
            <a:pPr algn="ctr">
              <a:buNone/>
            </a:pPr>
            <a:r>
              <a:rPr sz="2800">
                <a:solidFill>
                  <a:srgbClr val="FFFFFF"/>
                </a:solidFill>
                <a:latin typeface="Georgia"/>
                <a:ea typeface="Georgia"/>
                <a:cs typeface="Georgia"/>
              </a:rPr>
              <a:t>Heaven and earth shall pass away: but my words shall not pass away.</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13:32  |  Mark 13:32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「但那日子，那時辰，沒有人知道，連天上的使者也不知道，子也不知道，惟有父知道。</a:t>
            </a:r>
          </a:p>
          <a:p xmlns:a="http://schemas.openxmlformats.org/drawingml/2006/main">
            <a:pPr algn="ctr">
              <a:buNone/>
            </a:pPr>
            <a:r>
              <a:rPr sz="2400">
                <a:solidFill>
                  <a:srgbClr val="FFFFFF"/>
                </a:solidFill>
                <a:latin typeface="Georgia"/>
                <a:ea typeface="Georgia"/>
                <a:cs typeface="Georgia"/>
              </a:rPr>
              <a:t>But of that day and that hour knoweth no man, no, not the angels which are in heaven, neither the Son, but the Father.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13:33  |  Mark 13:33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你們要謹慎，警醒祈禱，因為你們不曉得那日期幾時來到。</a:t>
            </a:r>
          </a:p>
          <a:p xmlns:a="http://schemas.openxmlformats.org/drawingml/2006/main">
            <a:pPr algn="ctr">
              <a:buNone/>
            </a:pPr>
            <a:r>
              <a:rPr sz="2800">
                <a:solidFill>
                  <a:srgbClr val="FFFFFF"/>
                </a:solidFill>
                <a:latin typeface="Georgia"/>
                <a:ea typeface="Georgia"/>
                <a:cs typeface="Georgia"/>
              </a:rPr>
              <a:t>Take ye heed, watch and pray: for ye know not when the time is.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13:34  |  Mark 13:34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這事正如一個人離開本家，寄居外邦，把權柄交給僕人，分派各人當做的工，又吩咐看門的警醒。</a:t>
            </a:r>
          </a:p>
          <a:p xmlns:a="http://schemas.openxmlformats.org/drawingml/2006/main">
            <a:pPr algn="ctr">
              <a:buNone/>
            </a:pPr>
            <a:r>
              <a:rPr sz="2100">
                <a:solidFill>
                  <a:srgbClr val="FFFFFF"/>
                </a:solidFill>
                <a:latin typeface="Georgia"/>
                <a:ea typeface="Georgia"/>
                <a:cs typeface="Georgia"/>
              </a:rPr>
              <a:t>For the Son of man is as a man taking a far journey, who left his house, and gave authority to his servants, and to every man his work, and commanded the porter to watch.</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13:35  |  Mark 13:35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所以，你們要警醒；因為你們不知道家主甚麼時候來，或晚上，或半夜，或雞叫，或早晨；</a:t>
            </a:r>
          </a:p>
          <a:p xmlns:a="http://schemas.openxmlformats.org/drawingml/2006/main">
            <a:pPr algn="ctr">
              <a:buNone/>
            </a:pPr>
            <a:r>
              <a:rPr sz="2400">
                <a:solidFill>
                  <a:srgbClr val="FFFFFF"/>
                </a:solidFill>
                <a:latin typeface="Georgia"/>
                <a:ea typeface="Georgia"/>
                <a:cs typeface="Georgia"/>
              </a:rPr>
              <a:t>Watch ye therefore: for ye know not when the master of the house cometh, at even, or at midnight, or at the cockcrowing, or in the morning:</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13:36  |  Mark 13:36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恐怕他忽然來到，看見你們睡着了。</a:t>
            </a:r>
          </a:p>
          <a:p xmlns:a="http://schemas.openxmlformats.org/drawingml/2006/main">
            <a:pPr algn="ctr">
              <a:buNone/>
            </a:pPr>
            <a:r>
              <a:rPr sz="2800">
                <a:solidFill>
                  <a:srgbClr val="FFFFFF"/>
                </a:solidFill>
                <a:latin typeface="Georgia"/>
                <a:ea typeface="Georgia"/>
                <a:cs typeface="Georgia"/>
              </a:rPr>
              <a:t>Lest coming suddenly he find you sleeping.</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13:37  |  Mark 13:37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我對你們所說的話，也是對眾人說：要警醒！」</a:t>
            </a:r>
          </a:p>
          <a:p xmlns:a="http://schemas.openxmlformats.org/drawingml/2006/main">
            <a:pPr algn="ctr">
              <a:buNone/>
            </a:pPr>
            <a:r>
              <a:rPr sz="2800">
                <a:solidFill>
                  <a:srgbClr val="FFFFFF"/>
                </a:solidFill>
                <a:latin typeface="Georgia"/>
                <a:ea typeface="Georgia"/>
                <a:cs typeface="Georgia"/>
              </a:rPr>
              <a:t>And what I say unto you I say unto all, Watch.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2026-08-30T06:53:50.3550000Z</dcterms:created>
  <dcterms:modified xsi:type="dcterms:W3CDTF">2026-08-30T06:53:50.3550000Z</dcterms:modified>
</coreProperties>
</file>