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093b212bb24a24" /><Relationship Type="http://schemas.openxmlformats.org/officeDocument/2006/relationships/extended-properties" Target="/docProps/app.xml" Id="Rd5034f3d861949e5" /><Relationship Type="http://schemas.openxmlformats.org/officeDocument/2006/relationships/officeDocument" Target="/ppt/presentation.xml" Id="R8d0104236dd849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8bc39dea324533"/>
  </p:sldMasterIdLst>
  <p:notesMasterIdLst>
    <p:notesMasterId xmlns:r="http://schemas.openxmlformats.org/officeDocument/2006/relationships" r:id="Reb3ff0364b7b4964"/>
  </p:notesMasterIdLst>
  <p:sldIdLst>
    <p:sldId xmlns:r="http://schemas.openxmlformats.org/officeDocument/2006/relationships" id="256" r:id="R03b9fd3d6dee44f2"/>
    <p:sldId xmlns:r="http://schemas.openxmlformats.org/officeDocument/2006/relationships" id="257" r:id="Ra17d4d5e31f242cb"/>
    <p:sldId xmlns:r="http://schemas.openxmlformats.org/officeDocument/2006/relationships" id="258" r:id="Rbca2d63cb79d4a35"/>
    <p:sldId xmlns:r="http://schemas.openxmlformats.org/officeDocument/2006/relationships" id="259" r:id="R80a12b15a9d04a8c"/>
    <p:sldId xmlns:r="http://schemas.openxmlformats.org/officeDocument/2006/relationships" id="260" r:id="R8318877e936d40fa"/>
    <p:sldId xmlns:r="http://schemas.openxmlformats.org/officeDocument/2006/relationships" id="261" r:id="R1dbe6a13015148c9"/>
    <p:sldId xmlns:r="http://schemas.openxmlformats.org/officeDocument/2006/relationships" id="262" r:id="R77be536714384523"/>
    <p:sldId xmlns:r="http://schemas.openxmlformats.org/officeDocument/2006/relationships" id="263" r:id="R925c20228d7e489e"/>
    <p:sldId xmlns:r="http://schemas.openxmlformats.org/officeDocument/2006/relationships" id="264" r:id="Rd783a3d35c584470"/>
    <p:sldId xmlns:r="http://schemas.openxmlformats.org/officeDocument/2006/relationships" id="265" r:id="R8281957dafcb4fdd"/>
    <p:sldId xmlns:r="http://schemas.openxmlformats.org/officeDocument/2006/relationships" id="266" r:id="R7b0accfa4d3842f0"/>
    <p:sldId xmlns:r="http://schemas.openxmlformats.org/officeDocument/2006/relationships" id="267" r:id="Rd91a0d9034274206"/>
    <p:sldId xmlns:r="http://schemas.openxmlformats.org/officeDocument/2006/relationships" id="268" r:id="R389b34492e7f4848"/>
    <p:sldId xmlns:r="http://schemas.openxmlformats.org/officeDocument/2006/relationships" id="269" r:id="Rc95025a60832427f"/>
    <p:sldId xmlns:r="http://schemas.openxmlformats.org/officeDocument/2006/relationships" id="270" r:id="Redbbe941982046a2"/>
    <p:sldId xmlns:r="http://schemas.openxmlformats.org/officeDocument/2006/relationships" id="271" r:id="R05111d2dcac641dc"/>
    <p:sldId xmlns:r="http://schemas.openxmlformats.org/officeDocument/2006/relationships" id="272" r:id="R85570688763346ba"/>
    <p:sldId xmlns:r="http://schemas.openxmlformats.org/officeDocument/2006/relationships" id="273" r:id="R10b956e0c6564466"/>
    <p:sldId xmlns:r="http://schemas.openxmlformats.org/officeDocument/2006/relationships" id="274" r:id="R0159e54eb0dd4a47"/>
    <p:sldId xmlns:r="http://schemas.openxmlformats.org/officeDocument/2006/relationships" id="275" r:id="Re812d29474d44c46"/>
    <p:sldId xmlns:r="http://schemas.openxmlformats.org/officeDocument/2006/relationships" id="276" r:id="R81caf073836a479f"/>
    <p:sldId xmlns:r="http://schemas.openxmlformats.org/officeDocument/2006/relationships" id="277" r:id="R22fe2c376c72460e"/>
    <p:sldId xmlns:r="http://schemas.openxmlformats.org/officeDocument/2006/relationships" id="278" r:id="R57745795c58a41b2"/>
    <p:sldId xmlns:r="http://schemas.openxmlformats.org/officeDocument/2006/relationships" id="279" r:id="R32328ddb11e44de2"/>
    <p:sldId xmlns:r="http://schemas.openxmlformats.org/officeDocument/2006/relationships" id="280" r:id="R374ddd433e734d13"/>
    <p:sldId xmlns:r="http://schemas.openxmlformats.org/officeDocument/2006/relationships" id="281" r:id="R72cd61fd11ac4f82"/>
    <p:sldId xmlns:r="http://schemas.openxmlformats.org/officeDocument/2006/relationships" id="282" r:id="Rdb99977d9bf64b8d"/>
    <p:sldId xmlns:r="http://schemas.openxmlformats.org/officeDocument/2006/relationships" id="283" r:id="R01374aa9de2047f3"/>
    <p:sldId xmlns:r="http://schemas.openxmlformats.org/officeDocument/2006/relationships" id="284" r:id="R96085f2de1364173"/>
    <p:sldId xmlns:r="http://schemas.openxmlformats.org/officeDocument/2006/relationships" id="285" r:id="R60755b158034447c"/>
    <p:sldId xmlns:r="http://schemas.openxmlformats.org/officeDocument/2006/relationships" id="286" r:id="Rd76667269f714726"/>
    <p:sldId xmlns:r="http://schemas.openxmlformats.org/officeDocument/2006/relationships" id="287" r:id="R3917f7877250419c"/>
    <p:sldId xmlns:r="http://schemas.openxmlformats.org/officeDocument/2006/relationships" id="288" r:id="Ra771282c444d4ea8"/>
    <p:sldId xmlns:r="http://schemas.openxmlformats.org/officeDocument/2006/relationships" id="289" r:id="Rafd2513f8a2c4735"/>
    <p:sldId xmlns:r="http://schemas.openxmlformats.org/officeDocument/2006/relationships" id="290" r:id="Rf381b0856b284ad0"/>
    <p:sldId xmlns:r="http://schemas.openxmlformats.org/officeDocument/2006/relationships" id="291" r:id="R3757da25a70740ba"/>
    <p:sldId xmlns:r="http://schemas.openxmlformats.org/officeDocument/2006/relationships" id="292" r:id="R26d204ec773d4651"/>
    <p:sldId xmlns:r="http://schemas.openxmlformats.org/officeDocument/2006/relationships" id="293" r:id="R842b7d43439043da"/>
    <p:sldId xmlns:r="http://schemas.openxmlformats.org/officeDocument/2006/relationships" id="294" r:id="R5d6e352eaa144c0a"/>
    <p:sldId xmlns:r="http://schemas.openxmlformats.org/officeDocument/2006/relationships" id="295" r:id="R587c74065b9444d5"/>
    <p:sldId xmlns:r="http://schemas.openxmlformats.org/officeDocument/2006/relationships" id="296" r:id="R2cc8e2e17e3544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05c3ac1c8d4934" /><Relationship Type="http://schemas.openxmlformats.org/officeDocument/2006/relationships/slideMaster" Target="/ppt/slideMasters/slideMaster1.xml" Id="Rd18bc39dea324533" /><Relationship Type="http://schemas.openxmlformats.org/officeDocument/2006/relationships/notesMaster" Target="/ppt/notesMasters/notesMaster1.xml" Id="Reb3ff0364b7b4964" /><Relationship Type="http://schemas.openxmlformats.org/officeDocument/2006/relationships/presProps" Target="/ppt/presProps.xml" Id="Rf831a095acf94927" /><Relationship Type="http://schemas.openxmlformats.org/officeDocument/2006/relationships/tableStyles" Target="/ppt/tableStyles.xml" Id="R9b01510264784d25" /><Relationship Type="http://schemas.openxmlformats.org/officeDocument/2006/relationships/slide" Target="/ppt/slides/slide1.xml" Id="R03b9fd3d6dee44f2" /><Relationship Type="http://schemas.openxmlformats.org/officeDocument/2006/relationships/slide" Target="/ppt/slides/slide2.xml" Id="Ra17d4d5e31f242cb" /><Relationship Type="http://schemas.openxmlformats.org/officeDocument/2006/relationships/slide" Target="/ppt/slides/slide3.xml" Id="Rbca2d63cb79d4a35" /><Relationship Type="http://schemas.openxmlformats.org/officeDocument/2006/relationships/slide" Target="/ppt/slides/slide4.xml" Id="R80a12b15a9d04a8c" /><Relationship Type="http://schemas.openxmlformats.org/officeDocument/2006/relationships/slide" Target="/ppt/slides/slide5.xml" Id="R8318877e936d40fa" /><Relationship Type="http://schemas.openxmlformats.org/officeDocument/2006/relationships/slide" Target="/ppt/slides/slide6.xml" Id="R1dbe6a13015148c9" /><Relationship Type="http://schemas.openxmlformats.org/officeDocument/2006/relationships/slide" Target="/ppt/slides/slide7.xml" Id="R77be536714384523" /><Relationship Type="http://schemas.openxmlformats.org/officeDocument/2006/relationships/slide" Target="/ppt/slides/slide8.xml" Id="R925c20228d7e489e" /><Relationship Type="http://schemas.openxmlformats.org/officeDocument/2006/relationships/slide" Target="/ppt/slides/slide9.xml" Id="Rd783a3d35c584470" /><Relationship Type="http://schemas.openxmlformats.org/officeDocument/2006/relationships/slide" Target="/ppt/slides/slide10.xml" Id="R8281957dafcb4fdd" /><Relationship Type="http://schemas.openxmlformats.org/officeDocument/2006/relationships/slide" Target="/ppt/slides/slide11.xml" Id="R7b0accfa4d3842f0" /><Relationship Type="http://schemas.openxmlformats.org/officeDocument/2006/relationships/slide" Target="/ppt/slides/slide12.xml" Id="Rd91a0d9034274206" /><Relationship Type="http://schemas.openxmlformats.org/officeDocument/2006/relationships/slide" Target="/ppt/slides/slide13.xml" Id="R389b34492e7f4848" /><Relationship Type="http://schemas.openxmlformats.org/officeDocument/2006/relationships/slide" Target="/ppt/slides/slide14.xml" Id="Rc95025a60832427f" /><Relationship Type="http://schemas.openxmlformats.org/officeDocument/2006/relationships/slide" Target="/ppt/slides/slide15.xml" Id="Redbbe941982046a2" /><Relationship Type="http://schemas.openxmlformats.org/officeDocument/2006/relationships/slide" Target="/ppt/slides/slide16.xml" Id="R05111d2dcac641dc" /><Relationship Type="http://schemas.openxmlformats.org/officeDocument/2006/relationships/slide" Target="/ppt/slides/slide17.xml" Id="R85570688763346ba" /><Relationship Type="http://schemas.openxmlformats.org/officeDocument/2006/relationships/slide" Target="/ppt/slides/slide18.xml" Id="R10b956e0c6564466" /><Relationship Type="http://schemas.openxmlformats.org/officeDocument/2006/relationships/slide" Target="/ppt/slides/slide19.xml" Id="R0159e54eb0dd4a47" /><Relationship Type="http://schemas.openxmlformats.org/officeDocument/2006/relationships/slide" Target="/ppt/slides/slide20.xml" Id="Re812d29474d44c46" /><Relationship Type="http://schemas.openxmlformats.org/officeDocument/2006/relationships/slide" Target="/ppt/slides/slide21.xml" Id="R81caf073836a479f" /><Relationship Type="http://schemas.openxmlformats.org/officeDocument/2006/relationships/slide" Target="/ppt/slides/slide22.xml" Id="R22fe2c376c72460e" /><Relationship Type="http://schemas.openxmlformats.org/officeDocument/2006/relationships/slide" Target="/ppt/slides/slide23.xml" Id="R57745795c58a41b2" /><Relationship Type="http://schemas.openxmlformats.org/officeDocument/2006/relationships/slide" Target="/ppt/slides/slide24.xml" Id="R32328ddb11e44de2" /><Relationship Type="http://schemas.openxmlformats.org/officeDocument/2006/relationships/slide" Target="/ppt/slides/slide25.xml" Id="R374ddd433e734d13" /><Relationship Type="http://schemas.openxmlformats.org/officeDocument/2006/relationships/slide" Target="/ppt/slides/slide26.xml" Id="R72cd61fd11ac4f82" /><Relationship Type="http://schemas.openxmlformats.org/officeDocument/2006/relationships/slide" Target="/ppt/slides/slide27.xml" Id="Rdb99977d9bf64b8d" /><Relationship Type="http://schemas.openxmlformats.org/officeDocument/2006/relationships/slide" Target="/ppt/slides/slide28.xml" Id="R01374aa9de2047f3" /><Relationship Type="http://schemas.openxmlformats.org/officeDocument/2006/relationships/slide" Target="/ppt/slides/slide29.xml" Id="R96085f2de1364173" /><Relationship Type="http://schemas.openxmlformats.org/officeDocument/2006/relationships/slide" Target="/ppt/slides/slide30.xml" Id="R60755b158034447c" /><Relationship Type="http://schemas.openxmlformats.org/officeDocument/2006/relationships/slide" Target="/ppt/slides/slide31.xml" Id="Rd76667269f714726" /><Relationship Type="http://schemas.openxmlformats.org/officeDocument/2006/relationships/slide" Target="/ppt/slides/slide32.xml" Id="R3917f7877250419c" /><Relationship Type="http://schemas.openxmlformats.org/officeDocument/2006/relationships/slide" Target="/ppt/slides/slide33.xml" Id="Ra771282c444d4ea8" /><Relationship Type="http://schemas.openxmlformats.org/officeDocument/2006/relationships/slide" Target="/ppt/slides/slide34.xml" Id="Rafd2513f8a2c4735" /><Relationship Type="http://schemas.openxmlformats.org/officeDocument/2006/relationships/slide" Target="/ppt/slides/slide35.xml" Id="Rf381b0856b284ad0" /><Relationship Type="http://schemas.openxmlformats.org/officeDocument/2006/relationships/slide" Target="/ppt/slides/slide36.xml" Id="R3757da25a70740ba" /><Relationship Type="http://schemas.openxmlformats.org/officeDocument/2006/relationships/slide" Target="/ppt/slides/slide37.xml" Id="R26d204ec773d4651" /><Relationship Type="http://schemas.openxmlformats.org/officeDocument/2006/relationships/slide" Target="/ppt/slides/slide38.xml" Id="R842b7d43439043da" /><Relationship Type="http://schemas.openxmlformats.org/officeDocument/2006/relationships/slide" Target="/ppt/slides/slide39.xml" Id="R5d6e352eaa144c0a" /><Relationship Type="http://schemas.openxmlformats.org/officeDocument/2006/relationships/slide" Target="/ppt/slides/slide40.xml" Id="R587c74065b9444d5" /><Relationship Type="http://schemas.openxmlformats.org/officeDocument/2006/relationships/slide" Target="/ppt/slides/slide41.xml" Id="R2cc8e2e17e3544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a7f39994144b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b09064dd10436d" /><Relationship Type="http://schemas.openxmlformats.org/officeDocument/2006/relationships/notesMaster" Target="/ppt/notesMasters/notesMaster1.xml" Id="R2570a86b50bc49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5e1690ca214bc7" /><Relationship Type="http://schemas.openxmlformats.org/officeDocument/2006/relationships/notesMaster" Target="/ppt/notesMasters/notesMaster1.xml" Id="R0459e0101bdd45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3fda56f39a4186" /><Relationship Type="http://schemas.openxmlformats.org/officeDocument/2006/relationships/notesMaster" Target="/ppt/notesMasters/notesMaster1.xml" Id="Raee0609ad6a349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59e87e1167428a" /><Relationship Type="http://schemas.openxmlformats.org/officeDocument/2006/relationships/notesMaster" Target="/ppt/notesMasters/notesMaster1.xml" Id="R27a2faf6953a40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52a53589784bc2" /><Relationship Type="http://schemas.openxmlformats.org/officeDocument/2006/relationships/notesMaster" Target="/ppt/notesMasters/notesMaster1.xml" Id="R2b8202a802fa40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bd38ffec5c4b9b" /><Relationship Type="http://schemas.openxmlformats.org/officeDocument/2006/relationships/notesMaster" Target="/ppt/notesMasters/notesMaster1.xml" Id="R4dd5558d265242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7f8e0f911d4b2d" /><Relationship Type="http://schemas.openxmlformats.org/officeDocument/2006/relationships/notesMaster" Target="/ppt/notesMasters/notesMaster1.xml" Id="Ref2e4cbd80dc4b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eccf0fcfac48a3" /><Relationship Type="http://schemas.openxmlformats.org/officeDocument/2006/relationships/notesMaster" Target="/ppt/notesMasters/notesMaster1.xml" Id="R4b26a8d5d50d43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375efd68c04da5" /><Relationship Type="http://schemas.openxmlformats.org/officeDocument/2006/relationships/notesMaster" Target="/ppt/notesMasters/notesMaster1.xml" Id="R90dc347016d340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a1f1f9c5474b48" /><Relationship Type="http://schemas.openxmlformats.org/officeDocument/2006/relationships/notesMaster" Target="/ppt/notesMasters/notesMaster1.xml" Id="R8734f663d85545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d695eccb8d4be7" /><Relationship Type="http://schemas.openxmlformats.org/officeDocument/2006/relationships/notesMaster" Target="/ppt/notesMasters/notesMaster1.xml" Id="Ra8e7d83f599049a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59993127b44433" /><Relationship Type="http://schemas.openxmlformats.org/officeDocument/2006/relationships/notesMaster" Target="/ppt/notesMasters/notesMaster1.xml" Id="R594b2c71325d4ed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9255a97023841d6" /><Relationship Type="http://schemas.openxmlformats.org/officeDocument/2006/relationships/notesMaster" Target="/ppt/notesMasters/notesMaster1.xml" Id="R3f44fd2262a34fc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b9f659d8ce4783" /><Relationship Type="http://schemas.openxmlformats.org/officeDocument/2006/relationships/notesMaster" Target="/ppt/notesMasters/notesMaster1.xml" Id="R3842d7364a1042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2054812dbe74bdc" /><Relationship Type="http://schemas.openxmlformats.org/officeDocument/2006/relationships/notesMaster" Target="/ppt/notesMasters/notesMaster1.xml" Id="R4ad92f08256e4b5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0cf6fa5f4fd467b" /><Relationship Type="http://schemas.openxmlformats.org/officeDocument/2006/relationships/notesMaster" Target="/ppt/notesMasters/notesMaster1.xml" Id="R5da81ff8a6194d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38f534a328a426c" /><Relationship Type="http://schemas.openxmlformats.org/officeDocument/2006/relationships/notesMaster" Target="/ppt/notesMasters/notesMaster1.xml" Id="Rd98cfa2f948b40b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39c9b9fde474fc4" /><Relationship Type="http://schemas.openxmlformats.org/officeDocument/2006/relationships/notesMaster" Target="/ppt/notesMasters/notesMaster1.xml" Id="Rcc8abbcc76ce426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268bd34b7d4423b" /><Relationship Type="http://schemas.openxmlformats.org/officeDocument/2006/relationships/notesMaster" Target="/ppt/notesMasters/notesMaster1.xml" Id="R1a0e5cac982541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f519a3290484de1" /><Relationship Type="http://schemas.openxmlformats.org/officeDocument/2006/relationships/notesMaster" Target="/ppt/notesMasters/notesMaster1.xml" Id="Rc536f0dd6abc4b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3ffc32f19ae4bdb" /><Relationship Type="http://schemas.openxmlformats.org/officeDocument/2006/relationships/notesMaster" Target="/ppt/notesMasters/notesMaster1.xml" Id="R88af4ad15aed40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755381ddd34e27" /><Relationship Type="http://schemas.openxmlformats.org/officeDocument/2006/relationships/notesMaster" Target="/ppt/notesMasters/notesMaster1.xml" Id="Rc7f08e9988324d2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74138ea52b44fda" /><Relationship Type="http://schemas.openxmlformats.org/officeDocument/2006/relationships/notesMaster" Target="/ppt/notesMasters/notesMaster1.xml" Id="Rcd4d189381d847d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752a033845d40d3" /><Relationship Type="http://schemas.openxmlformats.org/officeDocument/2006/relationships/notesMaster" Target="/ppt/notesMasters/notesMaster1.xml" Id="Re8e5a0c275ae4ea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c6b409c24354d3b" /><Relationship Type="http://schemas.openxmlformats.org/officeDocument/2006/relationships/notesMaster" Target="/ppt/notesMasters/notesMaster1.xml" Id="Rf65247b41850479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691991df7f04c76" /><Relationship Type="http://schemas.openxmlformats.org/officeDocument/2006/relationships/notesMaster" Target="/ppt/notesMasters/notesMaster1.xml" Id="R756400e5a580487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089e1a335f24d91" /><Relationship Type="http://schemas.openxmlformats.org/officeDocument/2006/relationships/notesMaster" Target="/ppt/notesMasters/notesMaster1.xml" Id="R4deeb681795b426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c9e83a1f524ad6" /><Relationship Type="http://schemas.openxmlformats.org/officeDocument/2006/relationships/notesMaster" Target="/ppt/notesMasters/notesMaster1.xml" Id="R8f3da6ff763f446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75d7b5f885f479d" /><Relationship Type="http://schemas.openxmlformats.org/officeDocument/2006/relationships/notesMaster" Target="/ppt/notesMasters/notesMaster1.xml" Id="R383994cd678a4c3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d11fd60b7d249f9" /><Relationship Type="http://schemas.openxmlformats.org/officeDocument/2006/relationships/notesMaster" Target="/ppt/notesMasters/notesMaster1.xml" Id="Rf614279ee9f34f7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e8cb92f6a9e42a5" /><Relationship Type="http://schemas.openxmlformats.org/officeDocument/2006/relationships/notesMaster" Target="/ppt/notesMasters/notesMaster1.xml" Id="Rc82d76fb574142b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a5ef6371c804449" /><Relationship Type="http://schemas.openxmlformats.org/officeDocument/2006/relationships/notesMaster" Target="/ppt/notesMasters/notesMaster1.xml" Id="Re787490f02224c3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2b3383115854c99" /><Relationship Type="http://schemas.openxmlformats.org/officeDocument/2006/relationships/notesMaster" Target="/ppt/notesMasters/notesMaster1.xml" Id="R83a215efe0ff4f3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2b4169cd2294aee" /><Relationship Type="http://schemas.openxmlformats.org/officeDocument/2006/relationships/notesMaster" Target="/ppt/notesMasters/notesMaster1.xml" Id="Rb0914d3954ae4cd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f2757c85c20427f" /><Relationship Type="http://schemas.openxmlformats.org/officeDocument/2006/relationships/notesMaster" Target="/ppt/notesMasters/notesMaster1.xml" Id="R9cc0b458f7b047c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8d360b5927a483b" /><Relationship Type="http://schemas.openxmlformats.org/officeDocument/2006/relationships/notesMaster" Target="/ppt/notesMasters/notesMaster1.xml" Id="Rc12b9d92af0443d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6f5f7c7a7004df3" /><Relationship Type="http://schemas.openxmlformats.org/officeDocument/2006/relationships/notesMaster" Target="/ppt/notesMasters/notesMaster1.xml" Id="R8eb6f2218b4640e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26724778f7f4e4b" /><Relationship Type="http://schemas.openxmlformats.org/officeDocument/2006/relationships/notesMaster" Target="/ppt/notesMasters/notesMaster1.xml" Id="R00aede3b470a4d7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ac8ea90f0274738" /><Relationship Type="http://schemas.openxmlformats.org/officeDocument/2006/relationships/notesMaster" Target="/ppt/notesMasters/notesMaster1.xml" Id="Rc6fe500ceec04d8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dc95d698da654aef" /><Relationship Type="http://schemas.openxmlformats.org/officeDocument/2006/relationships/notesMaster" Target="/ppt/notesMasters/notesMaster1.xml" Id="R4bc097e305744de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31bf50828224a49" /><Relationship Type="http://schemas.openxmlformats.org/officeDocument/2006/relationships/notesMaster" Target="/ppt/notesMasters/notesMaster1.xml" Id="Rb3fb747e033c4c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9cf1fcd20248f9" /><Relationship Type="http://schemas.openxmlformats.org/officeDocument/2006/relationships/image" Target="/ppt/media/image.png" Id="Rf5bf0c86f01b4e14" /><Relationship Type="http://schemas.openxmlformats.org/officeDocument/2006/relationships/image" Target="/ppt/media/image2.png" Id="R2ae3d3420b61494b" /><Relationship Type="http://schemas.openxmlformats.org/officeDocument/2006/relationships/image" Target="/ppt/media/image.jpeg" Id="R1009d09485f643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957a9d39a4eb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5bf0c86f01b4e1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ae3d3420b61494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9d09485f6434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ebfa6389ee40a6" /><Relationship Type="http://schemas.openxmlformats.org/officeDocument/2006/relationships/slideLayout" Target="/ppt/slideLayouts/slideLayout1.xml" Id="R7734dec65eb7445d" /><Relationship Type="http://schemas.openxmlformats.org/officeDocument/2006/relationships/slideLayout" Target="/ppt/slideLayouts/slideLayout2.xml" Id="R7d0121bc058d43a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34dec65eb7445d"/>
    <p:sldLayoutId xmlns:r="http://schemas.openxmlformats.org/officeDocument/2006/relationships" id="2147483650" r:id="R7d0121bc058d43a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31bb55b2974273" /><Relationship Type="http://schemas.openxmlformats.org/officeDocument/2006/relationships/notesSlide" Target="/ppt/notesSlides/notesSlide1.xml" Id="R9935d145756e4e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48438f5f31455b" /><Relationship Type="http://schemas.openxmlformats.org/officeDocument/2006/relationships/notesSlide" Target="/ppt/notesSlides/notesSlide2.xml" Id="R095c72b32a6044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19cae1d6ce4f90" /><Relationship Type="http://schemas.openxmlformats.org/officeDocument/2006/relationships/notesSlide" Target="/ppt/notesSlides/notesSlide3.xml" Id="R6587c97d50894e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2aeb4e8fbe4472" /><Relationship Type="http://schemas.openxmlformats.org/officeDocument/2006/relationships/notesSlide" Target="/ppt/notesSlides/notesSlide4.xml" Id="R580da5df4f7f4a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2647db2dd24f60" /><Relationship Type="http://schemas.openxmlformats.org/officeDocument/2006/relationships/notesSlide" Target="/ppt/notesSlides/notesSlide5.xml" Id="Rddeb7bf7a22448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44968f5fd848e7" /><Relationship Type="http://schemas.openxmlformats.org/officeDocument/2006/relationships/notesSlide" Target="/ppt/notesSlides/notesSlide6.xml" Id="R21bc3423cf7842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b3300af0dd4149" /><Relationship Type="http://schemas.openxmlformats.org/officeDocument/2006/relationships/notesSlide" Target="/ppt/notesSlides/notesSlide7.xml" Id="R32091f79ab0548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de539f094c45aa" /><Relationship Type="http://schemas.openxmlformats.org/officeDocument/2006/relationships/notesSlide" Target="/ppt/notesSlides/notesSlide8.xml" Id="Ra7e79f70b72348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40de74eead4bd6" /><Relationship Type="http://schemas.openxmlformats.org/officeDocument/2006/relationships/notesSlide" Target="/ppt/notesSlides/notesSlide9.xml" Id="R28c9358e455f45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95380a2f524977" /><Relationship Type="http://schemas.openxmlformats.org/officeDocument/2006/relationships/notesSlide" Target="/ppt/notesSlides/notesSlide10.xml" Id="R430e364096164b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673999c84a4039" /><Relationship Type="http://schemas.openxmlformats.org/officeDocument/2006/relationships/notesSlide" Target="/ppt/notesSlides/notesSlide11.xml" Id="R2d1cfd4072e94d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b0632875b4905" /><Relationship Type="http://schemas.openxmlformats.org/officeDocument/2006/relationships/notesSlide" Target="/ppt/notesSlides/notesSlide12.xml" Id="Rda00c436aa5f46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8b2238047d4ef0" /><Relationship Type="http://schemas.openxmlformats.org/officeDocument/2006/relationships/notesSlide" Target="/ppt/notesSlides/notesSlide13.xml" Id="R87088a57e1e8468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7bb75726f241ab" /><Relationship Type="http://schemas.openxmlformats.org/officeDocument/2006/relationships/notesSlide" Target="/ppt/notesSlides/notesSlide14.xml" Id="Rb319ff0554de468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ab470826184dd0" /><Relationship Type="http://schemas.openxmlformats.org/officeDocument/2006/relationships/notesSlide" Target="/ppt/notesSlides/notesSlide15.xml" Id="R7806b07e6bdf491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95f597a8cd45de" /><Relationship Type="http://schemas.openxmlformats.org/officeDocument/2006/relationships/notesSlide" Target="/ppt/notesSlides/notesSlide16.xml" Id="Rf0562ee4ec454c9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6dd50330cc4a50" /><Relationship Type="http://schemas.openxmlformats.org/officeDocument/2006/relationships/notesSlide" Target="/ppt/notesSlides/notesSlide17.xml" Id="Ra22058072fbc4fe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e40b7039c740ab" /><Relationship Type="http://schemas.openxmlformats.org/officeDocument/2006/relationships/notesSlide" Target="/ppt/notesSlides/notesSlide18.xml" Id="Re90c718b3bee4a2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57f9917da47fe" /><Relationship Type="http://schemas.openxmlformats.org/officeDocument/2006/relationships/notesSlide" Target="/ppt/notesSlides/notesSlide19.xml" Id="Rbc4e2cd0a86b4d5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c1a9004f64dab" /><Relationship Type="http://schemas.openxmlformats.org/officeDocument/2006/relationships/notesSlide" Target="/ppt/notesSlides/notesSlide20.xml" Id="Rb47c87ec42b54b6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975848b3f64065" /><Relationship Type="http://schemas.openxmlformats.org/officeDocument/2006/relationships/notesSlide" Target="/ppt/notesSlides/notesSlide21.xml" Id="R041b58edb15b4d7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f5c9604ec147e9" /><Relationship Type="http://schemas.openxmlformats.org/officeDocument/2006/relationships/notesSlide" Target="/ppt/notesSlides/notesSlide22.xml" Id="R3e28b3d8428c411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91ac84731a48d1" /><Relationship Type="http://schemas.openxmlformats.org/officeDocument/2006/relationships/notesSlide" Target="/ppt/notesSlides/notesSlide23.xml" Id="Rc94d8826fcee45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e6f63f309840eb" /><Relationship Type="http://schemas.openxmlformats.org/officeDocument/2006/relationships/notesSlide" Target="/ppt/notesSlides/notesSlide24.xml" Id="Rcea3123de46c43a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eca81b7bf4a56" /><Relationship Type="http://schemas.openxmlformats.org/officeDocument/2006/relationships/notesSlide" Target="/ppt/notesSlides/notesSlide25.xml" Id="R0f099eac4e654f5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9c4694fa2743a6" /><Relationship Type="http://schemas.openxmlformats.org/officeDocument/2006/relationships/notesSlide" Target="/ppt/notesSlides/notesSlide26.xml" Id="R75624541e0ff488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12b4a4f544e72" /><Relationship Type="http://schemas.openxmlformats.org/officeDocument/2006/relationships/notesSlide" Target="/ppt/notesSlides/notesSlide27.xml" Id="R3a2bf98213a5483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da84d29b5d4288" /><Relationship Type="http://schemas.openxmlformats.org/officeDocument/2006/relationships/notesSlide" Target="/ppt/notesSlides/notesSlide28.xml" Id="R0a363c80af274a9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860b919d6b4e84" /><Relationship Type="http://schemas.openxmlformats.org/officeDocument/2006/relationships/notesSlide" Target="/ppt/notesSlides/notesSlide29.xml" Id="R569ff7b7aaa4400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b0b08888424a34" /><Relationship Type="http://schemas.openxmlformats.org/officeDocument/2006/relationships/notesSlide" Target="/ppt/notesSlides/notesSlide30.xml" Id="R6bfdecfd960d41d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ac76d4109545ed" /><Relationship Type="http://schemas.openxmlformats.org/officeDocument/2006/relationships/notesSlide" Target="/ppt/notesSlides/notesSlide31.xml" Id="R0cd53a23c4b8458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01e77edebf481e" /><Relationship Type="http://schemas.openxmlformats.org/officeDocument/2006/relationships/notesSlide" Target="/ppt/notesSlides/notesSlide32.xml" Id="Re3743e3e11a345b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1bca3934d74aae" /><Relationship Type="http://schemas.openxmlformats.org/officeDocument/2006/relationships/notesSlide" Target="/ppt/notesSlides/notesSlide33.xml" Id="R8faaa720275f471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f8c7dddbca4cfa" /><Relationship Type="http://schemas.openxmlformats.org/officeDocument/2006/relationships/notesSlide" Target="/ppt/notesSlides/notesSlide34.xml" Id="R193c2bbac7f8481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a30373abe94984" /><Relationship Type="http://schemas.openxmlformats.org/officeDocument/2006/relationships/notesSlide" Target="/ppt/notesSlides/notesSlide35.xml" Id="Ra7a892b75a8b44e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1a7a32dba4d88" /><Relationship Type="http://schemas.openxmlformats.org/officeDocument/2006/relationships/notesSlide" Target="/ppt/notesSlides/notesSlide36.xml" Id="R5b2147b747214f6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b5513f77a6489e" /><Relationship Type="http://schemas.openxmlformats.org/officeDocument/2006/relationships/notesSlide" Target="/ppt/notesSlides/notesSlide37.xml" Id="R936aa61d16624a4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fd5b7ab1f84dfa" /><Relationship Type="http://schemas.openxmlformats.org/officeDocument/2006/relationships/notesSlide" Target="/ppt/notesSlides/notesSlide38.xml" Id="Rf87f2f2c9ecf490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959cd71c1c4507" /><Relationship Type="http://schemas.openxmlformats.org/officeDocument/2006/relationships/notesSlide" Target="/ppt/notesSlides/notesSlide39.xml" Id="R1997e8cbfaea4d9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44fb3797f44e68" /><Relationship Type="http://schemas.openxmlformats.org/officeDocument/2006/relationships/notesSlide" Target="/ppt/notesSlides/notesSlide40.xml" Id="Rec3bd8a81e2f40eb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8045ef83f43ef" /><Relationship Type="http://schemas.openxmlformats.org/officeDocument/2006/relationships/notesSlide" Target="/ppt/notesSlides/notesSlide41.xml" Id="R3284f1788b0040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  |  Psalms 37:1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不要為作惡的心懷不平， 也不要向那行不義的生出嫉妒。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Fret not thyself because of evildoers, neither be thou envious against the workers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  |  Psalms 37:2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因為他們如草快被割下， 又如青菜快要枯乾。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shall soon be cut down like the grass, and wither as the green herb.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  |  Psalms 37:3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你當倚靠耶和華而行善， 住在地上，以他的信實為糧；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in the LORD, and do good; so shalt thou dwell in the land, and verily thou shalt be fed.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37:4  |  Psalms 37:4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又要以耶和華為樂， 他就將你心裏所求的賜給你。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Delight thyself also in the LORD; and he shall give thee the desires of thine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37:5  |  Psalms 37:5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當將你的事交託耶和華， 並倚靠他，他就必成全。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Commit thy way unto the LORD; trust also in him; and he shall bring it to pass.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37:6  |  Psalms 37:6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他要使你的公義如光發出， 使你的公平明如正午。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bring forth thy righteousness as the light, and thy judgment as the noonday.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37:7  |  Psalms 37:7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你當默然倚靠耶和華，耐性等候他； 不要因那道路通達的和那惡謀成就的心懷不平。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Rest in the LORD, and wait patiently for him: fret not thyself because of him who prospereth in his way, because of the man who bringeth wicked devices to pass.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37:8  |  Psalms 37:8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當止住怒氣，離棄忿怒； 不要心懷不平，以致作惡。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Cease from anger, and forsake wrath: fret not thyself in any wise to do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37:9  |  Psalms 37:9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因為作惡的必被剪除； 惟有等候耶和華的必承受地土。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evildoers shall be cut off: but those that wait upon the LORD, they shall inherit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37:10  |  Psalms 37:10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還有片時，惡人要歸於無有； 你就是細察他的住處也要歸於無有。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yet a little while, and the wicked shall not be: yea, thou shalt diligently consider his place, and it shall not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37:11  |  Psalms 37:11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但謙卑人必承受地土， 以豐盛的平安為樂。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meek shall inherit the earth; and shall delight themselves in the abundance of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37:12  |  Psalms 37:12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惡人設謀害義人， 又向他咬牙。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plotteth against the just, and gnasheth upon him with his teeth.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37:13  |  Psalms 37:13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主要笑他， 因見他[受罰]的日子將要來到。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laugh at him: for he seeth that his day is coming.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37:14  |  Psalms 37:14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惡人已經弓上弦，刀出鞘， 要打倒困苦窮乏的人， 要殺害行動正直的人。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have drawn out the sword, and have bent their bow, to cast down the poor and needy, and to slay such as be of upright conversation.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37:15  |  Psalms 37:15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他們的刀必刺入自己的心； 他們的弓必被折斷。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sword shall enter into their own heart, and their bows shall be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37:16  |  Psalms 37:16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一個義人所有的雖少， 強過許多惡人的富餘。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little that a righteous man hath is better than the riches of many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37:17  |  Psalms 37:17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因為惡人的膀臂必被折斷； 但耶和華是扶持義人。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arms of the wicked shall be broken: but the LORD upholdeth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37:18  |  Psalms 37:18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耶和華知道完全人的日子； 他們的產業要存到永遠。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knoweth the days of the upright: and their inheritance shall be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37:19  |  Psalms 37:19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他們在急難的時候不致羞愧， 在饑荒的日子必得飽足。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be ashamed in the evil time: and in the days of famine they shall be satisfied.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37:20  |  Psalms 37:20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惡人卻要滅亡。 耶和華的仇敵要像羊羔的脂油； 他們要消滅，要如煙消滅。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wicked shall perish, and the enemies of the LORD shall be as the fat of lambs: they shall consume; into smoke shall they consume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37:21  |  Psalms 37:21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惡人借貸而不償還； 義人卻恩待人，並且施捨。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borroweth, and payeth not again: but the righteous sheweth mercy, and giveth.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37:22  |  Psalms 37:22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蒙耶和華賜福的必承受地土； 被他咒詛的必被剪除。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such as be blessed of him shall inherit the earth; and they that be cursed of him shall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37:23  |  Psalms 37:23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義人的腳步被耶和華立定； 他的道路，耶和華也喜愛。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steps of a good man are ordered by the LORD: and he delighteth in his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37:24  |  Psalms 37:24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他雖失腳也不致全身仆倒， 因為耶和華用手攙扶他。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he fall, he shall not be utterly cast down: for the LORD upholdeth him with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37:25  |  Psalms 37:25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我從前年幼，現在年老， 卻未見過義人被棄， 也未見過他的後裔討飯。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been young, and now am old; yet have I not seen the righteous forsaken, nor his seed begging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37:26  |  Psalms 37:26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他終日恩待人，借給人； 他的後裔也蒙福！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ever merciful, and lendeth; and his seed is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37:27  |  Psalms 37:27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你當離惡行善， 就可永遠[安]居。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Depart from evil, and do good; and dwell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37:28  |  Psalms 37:28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因為，耶和華喜愛公平， 不撇棄他的聖民； 他們永蒙保佑， 但惡人的後裔必被剪除。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loveth judgment, and forsaketh not his saints; they are preserved for ever: but the seed of the wicked shall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37:29  |  Psalms 37:29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義人必承受地土， 永居其上。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inherit the land, and dwell therein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37:30  |  Psalms 37:30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義人的口談論智慧； 他的舌頭講說公平。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mouth of the righteous speaketh wisdom, and his tongue talketh of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37:31  |  Psalms 37:31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神的律法在他心裏； 他的腳總不滑跌。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law of his God is in his heart; none of his steps shall slide.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37:32  |  Psalms 37:32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惡人窺探義人， 想要殺他。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watcheth the righteous, and seeketh to slay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37:33  |  Psalms 37:33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耶和華必不撇他在惡人手中； 當審判的時候，也不定他的罪。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not leave him in his hand, nor condemn him when he is judged.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37:34  |  Psalms 37:34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你當等候耶和華，遵守他的道， 他就抬舉你，使你承受地土； 惡人被剪除的時候，你必看見。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Wait on the LORD, and keep his way, and he shall exalt thee to inherit the land: when the wicked are cut off, thou shalt see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37:35  |  Psalms 37:35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我見過惡人大有勢力， 好像一棵青翠樹在本土生發。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the wicked in great power, and spreading himself like a green bay tree.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37:36  |  Psalms 37:36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有人從那裏經過，不料，他沒有了； 我也尋找他，卻尋不着。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he passed away, and, lo, he was not: yea, I sought him, but he could not be found.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37:37  |  Psalms 37:37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你要細察那完全人，觀看那正直人， 因為和平人有[好]結局。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the perfect man, and behold the upright: for the end of that man is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37:38  |  Psalms 37:38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至於犯法的人，必一同滅絕； 惡人終必剪除。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transgressors shall be destroyed together: the end of the wicked shall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37:39  |  Psalms 37:39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但義人得救是由於耶和華； 他在患難時作他們的營寨。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salvation of the righteous is of the LORD: he is their strength in the time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37:40  |  Psalms 37:40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耶和華幫助他們，解救他們； 他解救他們脫離惡人，把他們救出來， 因為他們投靠他。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help them, and deliver them: he shall deliver them from the wicked, and save them, because they trust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2026-08-30T04:29:23.0870000Z</dcterms:created>
  <dcterms:modified xsi:type="dcterms:W3CDTF">2026-08-30T04:29:23.0870000Z</dcterms:modified>
</coreProperties>
</file>