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774db990914999" /><Relationship Type="http://schemas.openxmlformats.org/officeDocument/2006/relationships/extended-properties" Target="/docProps/app.xml" Id="Rd95e661ddc4e4403" /><Relationship Type="http://schemas.openxmlformats.org/officeDocument/2006/relationships/officeDocument" Target="/ppt/presentation.xml" Id="R1ee5ca1f031f4e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badfe3de15f4cdd"/>
  </p:sldMasterIdLst>
  <p:notesMasterIdLst>
    <p:notesMasterId xmlns:r="http://schemas.openxmlformats.org/officeDocument/2006/relationships" r:id="R806f240f30f645ee"/>
  </p:notesMasterIdLst>
  <p:sldIdLst>
    <p:sldId xmlns:r="http://schemas.openxmlformats.org/officeDocument/2006/relationships" id="256" r:id="R76017071b16e485a"/>
    <p:sldId xmlns:r="http://schemas.openxmlformats.org/officeDocument/2006/relationships" id="257" r:id="R885ff5a1adf744e5"/>
    <p:sldId xmlns:r="http://schemas.openxmlformats.org/officeDocument/2006/relationships" id="258" r:id="R8fc66f6c724d448b"/>
    <p:sldId xmlns:r="http://schemas.openxmlformats.org/officeDocument/2006/relationships" id="259" r:id="R45644134dbac4172"/>
    <p:sldId xmlns:r="http://schemas.openxmlformats.org/officeDocument/2006/relationships" id="260" r:id="R27a706ccca14476b"/>
    <p:sldId xmlns:r="http://schemas.openxmlformats.org/officeDocument/2006/relationships" id="261" r:id="R63d6d379ed314fea"/>
    <p:sldId xmlns:r="http://schemas.openxmlformats.org/officeDocument/2006/relationships" id="262" r:id="Rb52de178837c40b0"/>
    <p:sldId xmlns:r="http://schemas.openxmlformats.org/officeDocument/2006/relationships" id="263" r:id="Rfa510f5141cc4e9a"/>
    <p:sldId xmlns:r="http://schemas.openxmlformats.org/officeDocument/2006/relationships" id="264" r:id="R6aef8d0c70f04c02"/>
    <p:sldId xmlns:r="http://schemas.openxmlformats.org/officeDocument/2006/relationships" id="265" r:id="Rf9c0b76328464ee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4e1e9e0e384d5a" /><Relationship Type="http://schemas.openxmlformats.org/officeDocument/2006/relationships/slideMaster" Target="/ppt/slideMasters/slideMaster1.xml" Id="Rabadfe3de15f4cdd" /><Relationship Type="http://schemas.openxmlformats.org/officeDocument/2006/relationships/notesMaster" Target="/ppt/notesMasters/notesMaster1.xml" Id="R806f240f30f645ee" /><Relationship Type="http://schemas.openxmlformats.org/officeDocument/2006/relationships/presProps" Target="/ppt/presProps.xml" Id="R5509def147a9452d" /><Relationship Type="http://schemas.openxmlformats.org/officeDocument/2006/relationships/tableStyles" Target="/ppt/tableStyles.xml" Id="R5c38f63df1f541ee" /><Relationship Type="http://schemas.openxmlformats.org/officeDocument/2006/relationships/slide" Target="/ppt/slides/slide1.xml" Id="R76017071b16e485a" /><Relationship Type="http://schemas.openxmlformats.org/officeDocument/2006/relationships/slide" Target="/ppt/slides/slide2.xml" Id="R885ff5a1adf744e5" /><Relationship Type="http://schemas.openxmlformats.org/officeDocument/2006/relationships/slide" Target="/ppt/slides/slide3.xml" Id="R8fc66f6c724d448b" /><Relationship Type="http://schemas.openxmlformats.org/officeDocument/2006/relationships/slide" Target="/ppt/slides/slide4.xml" Id="R45644134dbac4172" /><Relationship Type="http://schemas.openxmlformats.org/officeDocument/2006/relationships/slide" Target="/ppt/slides/slide5.xml" Id="R27a706ccca14476b" /><Relationship Type="http://schemas.openxmlformats.org/officeDocument/2006/relationships/slide" Target="/ppt/slides/slide6.xml" Id="R63d6d379ed314fea" /><Relationship Type="http://schemas.openxmlformats.org/officeDocument/2006/relationships/slide" Target="/ppt/slides/slide7.xml" Id="Rb52de178837c40b0" /><Relationship Type="http://schemas.openxmlformats.org/officeDocument/2006/relationships/slide" Target="/ppt/slides/slide8.xml" Id="Rfa510f5141cc4e9a" /><Relationship Type="http://schemas.openxmlformats.org/officeDocument/2006/relationships/slide" Target="/ppt/slides/slide9.xml" Id="R6aef8d0c70f04c02" /><Relationship Type="http://schemas.openxmlformats.org/officeDocument/2006/relationships/slide" Target="/ppt/slides/slide10.xml" Id="Rf9c0b76328464e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4be8caefea145a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662b06c51c4d0e" /><Relationship Type="http://schemas.openxmlformats.org/officeDocument/2006/relationships/notesMaster" Target="/ppt/notesMasters/notesMaster1.xml" Id="R0f5e41dfb37e45e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9fdb44fc164518" /><Relationship Type="http://schemas.openxmlformats.org/officeDocument/2006/relationships/notesMaster" Target="/ppt/notesMasters/notesMaster1.xml" Id="R1846056cb88145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704fb856624b23" /><Relationship Type="http://schemas.openxmlformats.org/officeDocument/2006/relationships/notesMaster" Target="/ppt/notesMasters/notesMaster1.xml" Id="R874a86ba9ba44e4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9460af317b4d55" /><Relationship Type="http://schemas.openxmlformats.org/officeDocument/2006/relationships/notesMaster" Target="/ppt/notesMasters/notesMaster1.xml" Id="Rf82edcadc3574f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a801384e0054471" /><Relationship Type="http://schemas.openxmlformats.org/officeDocument/2006/relationships/notesMaster" Target="/ppt/notesMasters/notesMaster1.xml" Id="R5940d61bb9314d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53d76877f646ab" /><Relationship Type="http://schemas.openxmlformats.org/officeDocument/2006/relationships/notesMaster" Target="/ppt/notesMasters/notesMaster1.xml" Id="Rd71c5d3b50c54f7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4e331898e94f69" /><Relationship Type="http://schemas.openxmlformats.org/officeDocument/2006/relationships/notesMaster" Target="/ppt/notesMasters/notesMaster1.xml" Id="Rc2bc336da54d4b1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c8571d95c8f4d92" /><Relationship Type="http://schemas.openxmlformats.org/officeDocument/2006/relationships/notesMaster" Target="/ppt/notesMasters/notesMaster1.xml" Id="Rea4b32e23a954be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264c4f873f949d5" /><Relationship Type="http://schemas.openxmlformats.org/officeDocument/2006/relationships/notesMaster" Target="/ppt/notesMasters/notesMaster1.xml" Id="R0ac8013552f1448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3be35e0ad0b4aa1" /><Relationship Type="http://schemas.openxmlformats.org/officeDocument/2006/relationships/notesMaster" Target="/ppt/notesMasters/notesMaster1.xml" Id="Rafc285008a7944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28e4d02c634a27" /><Relationship Type="http://schemas.openxmlformats.org/officeDocument/2006/relationships/image" Target="/ppt/media/image.png" Id="Rd55115d30cd646e8" /><Relationship Type="http://schemas.openxmlformats.org/officeDocument/2006/relationships/image" Target="/ppt/media/image2.png" Id="R7a47fd619c3a464b" /><Relationship Type="http://schemas.openxmlformats.org/officeDocument/2006/relationships/image" Target="/ppt/media/image.jpeg" Id="R1f0640331562420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bac44302fc434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55115d30cd646e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a47fd619c3a464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0640331562420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bc3a49aab834def" /><Relationship Type="http://schemas.openxmlformats.org/officeDocument/2006/relationships/slideLayout" Target="/ppt/slideLayouts/slideLayout1.xml" Id="Re07c7b75109e46cb" /><Relationship Type="http://schemas.openxmlformats.org/officeDocument/2006/relationships/slideLayout" Target="/ppt/slideLayouts/slideLayout2.xml" Id="Rb04f9f5309ab48e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07c7b75109e46cb"/>
    <p:sldLayoutId xmlns:r="http://schemas.openxmlformats.org/officeDocument/2006/relationships" id="2147483650" r:id="Rb04f9f5309ab48e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7f52e1c8d94ecc" /><Relationship Type="http://schemas.openxmlformats.org/officeDocument/2006/relationships/notesSlide" Target="/ppt/notesSlides/notesSlide1.xml" Id="Rc5579cb67e18473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2377fc66474dc3" /><Relationship Type="http://schemas.openxmlformats.org/officeDocument/2006/relationships/notesSlide" Target="/ppt/notesSlides/notesSlide2.xml" Id="Rea7fbe0316f846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c775dd098b44ba" /><Relationship Type="http://schemas.openxmlformats.org/officeDocument/2006/relationships/notesSlide" Target="/ppt/notesSlides/notesSlide3.xml" Id="Rc413b66204e1437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57f4348e844d5e" /><Relationship Type="http://schemas.openxmlformats.org/officeDocument/2006/relationships/notesSlide" Target="/ppt/notesSlides/notesSlide4.xml" Id="R119d0d5d09f344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4f6c50b52e47a0" /><Relationship Type="http://schemas.openxmlformats.org/officeDocument/2006/relationships/notesSlide" Target="/ppt/notesSlides/notesSlide5.xml" Id="Rffc8318ab3ad42d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79afb65162450f" /><Relationship Type="http://schemas.openxmlformats.org/officeDocument/2006/relationships/notesSlide" Target="/ppt/notesSlides/notesSlide6.xml" Id="R6311e506bd684d7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398e62030a424b" /><Relationship Type="http://schemas.openxmlformats.org/officeDocument/2006/relationships/notesSlide" Target="/ppt/notesSlides/notesSlide7.xml" Id="R3ac39c595612433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80a4a72a754e07" /><Relationship Type="http://schemas.openxmlformats.org/officeDocument/2006/relationships/notesSlide" Target="/ppt/notesSlides/notesSlide8.xml" Id="Ra6cd746a861e4f1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00babcd89c4109" /><Relationship Type="http://schemas.openxmlformats.org/officeDocument/2006/relationships/notesSlide" Target="/ppt/notesSlides/notesSlide9.xml" Id="R582314b43381438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761664aa0a4db4" /><Relationship Type="http://schemas.openxmlformats.org/officeDocument/2006/relationships/notesSlide" Target="/ppt/notesSlides/notesSlide10.xml" Id="R6f48013e306141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詩篇第28章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28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28:1  |  Psalms 28:1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耶和華啊，我要求告你！ 我的磐石啊，不要向我緘默！ 倘若你向我閉口， 我就如將死的人一樣。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Unto thee will I cry, O LORD my rock; be not silent to me: lest, if thou be silent to me, I become like them that go down into the pit.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28:2  |  Psalms 28:2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我呼求你，向你至聖所舉手的時候， 求你垂聽我懇求的聲音！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the voice of my supplications, when I cry unto thee, when I lift up my hands toward thy holy oracle.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28:3  |  Psalms 28:3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不要把我和惡人並作孽的一同除掉； 他們與鄰舍說和平話，心裏卻是奸惡。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Draw me not away with the wicked, and with the workers of iniquity, which speak peace to their neighbours, but mischief is in their hearts.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28:4  |  Psalms 28:4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願你按着他們所做的， 並他們所行的惡事待他們。 願你照着他們手所做的待他們， 將他們所應得的報應加給他們。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them according to their deeds, and according to the wickedness of their endeavours: give them after the work of their hands; render to them their desert.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28:5  |  Psalms 28:5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他們既然不留心耶和華所行的和他手所做的， 他就必毀壞他們，不建立他們。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they regard not the works of the LORD, nor the operation of his hands, he shall destroy them, and not build them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28:6  |  Psalms 28:6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耶和華是應當稱頌的， 因為他聽了我懇求的聲音。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the LORD, because he hath heard the voice of my supplications.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28:7  |  Psalms 28:7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耶和華是我的力量，是我的盾牌； 我心裏倚靠他就得幫助。 所以我心中歡樂， 我必用詩歌頌讚他。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my strength and my shield; my heart trusted in him, and I am helped: therefore my heart greatly rejoiceth; and with my song will I praise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28:8  |  Psalms 28:8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耶和華是他百姓的力量， 又是他受膏者得救的保障。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their strength, and he is the saving strength of his anointed.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28:9  |  Psalms 28:9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求你拯救你的百姓，賜福給你的產業， 牧養他們，扶持他們，直到永遠。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Save thy people, and bless thine inheritance: feed them also, and lift them up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2026-08-30T04:29:00.3440000Z</dcterms:created>
  <dcterms:modified xsi:type="dcterms:W3CDTF">2026-08-30T04:29:00.3440000Z</dcterms:modified>
</coreProperties>
</file>