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49c1275ac3b4b2a" /><Relationship Type="http://schemas.openxmlformats.org/officeDocument/2006/relationships/extended-properties" Target="/docProps/app.xml" Id="R94914e588a1c4859" /><Relationship Type="http://schemas.openxmlformats.org/officeDocument/2006/relationships/officeDocument" Target="/ppt/presentation.xml" Id="R141a5cd22dae48d0" /></Relationships>
</file>

<file path=ppt/presentation.xml><?xml version="1.0" encoding="utf-8"?>
<p:presentation xmlns:p="http://schemas.openxmlformats.org/presentationml/2006/main">
  <p:sldMasterIdLst>
    <p:sldMasterId xmlns:r="http://schemas.openxmlformats.org/officeDocument/2006/relationships" id="2147483648" r:id="R43ec09f9f2d74418"/>
  </p:sldMasterIdLst>
  <p:notesMasterIdLst>
    <p:notesMasterId xmlns:r="http://schemas.openxmlformats.org/officeDocument/2006/relationships" r:id="Rb36217b590794cba"/>
  </p:notesMasterIdLst>
  <p:sldIdLst>
    <p:sldId xmlns:r="http://schemas.openxmlformats.org/officeDocument/2006/relationships" id="256" r:id="Rf938a110fa854ff4"/>
    <p:sldId xmlns:r="http://schemas.openxmlformats.org/officeDocument/2006/relationships" id="257" r:id="Rcecc62a6f56943c4"/>
    <p:sldId xmlns:r="http://schemas.openxmlformats.org/officeDocument/2006/relationships" id="258" r:id="Rde1e18f04fed437a"/>
    <p:sldId xmlns:r="http://schemas.openxmlformats.org/officeDocument/2006/relationships" id="259" r:id="Rc0037b89b9034eee"/>
    <p:sldId xmlns:r="http://schemas.openxmlformats.org/officeDocument/2006/relationships" id="260" r:id="R05a58300ce814e97"/>
    <p:sldId xmlns:r="http://schemas.openxmlformats.org/officeDocument/2006/relationships" id="261" r:id="Re080e2b9620f40ae"/>
    <p:sldId xmlns:r="http://schemas.openxmlformats.org/officeDocument/2006/relationships" id="262" r:id="R98656b6d2ab745da"/>
    <p:sldId xmlns:r="http://schemas.openxmlformats.org/officeDocument/2006/relationships" id="263" r:id="Rb9650cb76b6f4de7"/>
    <p:sldId xmlns:r="http://schemas.openxmlformats.org/officeDocument/2006/relationships" id="264" r:id="R0148db31beee474a"/>
    <p:sldId xmlns:r="http://schemas.openxmlformats.org/officeDocument/2006/relationships" id="265" r:id="R1fd7f6d013ea40c3"/>
    <p:sldId xmlns:r="http://schemas.openxmlformats.org/officeDocument/2006/relationships" id="266" r:id="R7174f54ab20e4f03"/>
    <p:sldId xmlns:r="http://schemas.openxmlformats.org/officeDocument/2006/relationships" id="267" r:id="R2048af3001064e56"/>
    <p:sldId xmlns:r="http://schemas.openxmlformats.org/officeDocument/2006/relationships" id="268" r:id="R38cc3c7f8cdd4f7e"/>
    <p:sldId xmlns:r="http://schemas.openxmlformats.org/officeDocument/2006/relationships" id="269" r:id="R958bcad0b36244f1"/>
    <p:sldId xmlns:r="http://schemas.openxmlformats.org/officeDocument/2006/relationships" id="270" r:id="Ra9c2f129e39347df"/>
    <p:sldId xmlns:r="http://schemas.openxmlformats.org/officeDocument/2006/relationships" id="271" r:id="Rdf21c210010c4a29"/>
    <p:sldId xmlns:r="http://schemas.openxmlformats.org/officeDocument/2006/relationships" id="272" r:id="R94d1edca038d43ab"/>
    <p:sldId xmlns:r="http://schemas.openxmlformats.org/officeDocument/2006/relationships" id="273" r:id="R4e3b0ed48bd94879"/>
    <p:sldId xmlns:r="http://schemas.openxmlformats.org/officeDocument/2006/relationships" id="274" r:id="Ra02b903c85b149bb"/>
    <p:sldId xmlns:r="http://schemas.openxmlformats.org/officeDocument/2006/relationships" id="275" r:id="R75aec325d62b4dee"/>
    <p:sldId xmlns:r="http://schemas.openxmlformats.org/officeDocument/2006/relationships" id="276" r:id="R453d86947e144d16"/>
    <p:sldId xmlns:r="http://schemas.openxmlformats.org/officeDocument/2006/relationships" id="277" r:id="R08238cf6ab1b4a65"/>
    <p:sldId xmlns:r="http://schemas.openxmlformats.org/officeDocument/2006/relationships" id="278" r:id="R45d240c6479f4bf5"/>
    <p:sldId xmlns:r="http://schemas.openxmlformats.org/officeDocument/2006/relationships" id="279" r:id="Rca3268a477b54be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bb6d8c45c4c47b9" /><Relationship Type="http://schemas.openxmlformats.org/officeDocument/2006/relationships/slideMaster" Target="/ppt/slideMasters/slideMaster1.xml" Id="R43ec09f9f2d74418" /><Relationship Type="http://schemas.openxmlformats.org/officeDocument/2006/relationships/notesMaster" Target="/ppt/notesMasters/notesMaster1.xml" Id="Rb36217b590794cba" /><Relationship Type="http://schemas.openxmlformats.org/officeDocument/2006/relationships/presProps" Target="/ppt/presProps.xml" Id="R2f824cc601eb4545" /><Relationship Type="http://schemas.openxmlformats.org/officeDocument/2006/relationships/tableStyles" Target="/ppt/tableStyles.xml" Id="Rfc8fe9bb2e4f443a" /><Relationship Type="http://schemas.openxmlformats.org/officeDocument/2006/relationships/slide" Target="/ppt/slides/slide1.xml" Id="Rf938a110fa854ff4" /><Relationship Type="http://schemas.openxmlformats.org/officeDocument/2006/relationships/slide" Target="/ppt/slides/slide2.xml" Id="Rcecc62a6f56943c4" /><Relationship Type="http://schemas.openxmlformats.org/officeDocument/2006/relationships/slide" Target="/ppt/slides/slide3.xml" Id="Rde1e18f04fed437a" /><Relationship Type="http://schemas.openxmlformats.org/officeDocument/2006/relationships/slide" Target="/ppt/slides/slide4.xml" Id="Rc0037b89b9034eee" /><Relationship Type="http://schemas.openxmlformats.org/officeDocument/2006/relationships/slide" Target="/ppt/slides/slide5.xml" Id="R05a58300ce814e97" /><Relationship Type="http://schemas.openxmlformats.org/officeDocument/2006/relationships/slide" Target="/ppt/slides/slide6.xml" Id="Re080e2b9620f40ae" /><Relationship Type="http://schemas.openxmlformats.org/officeDocument/2006/relationships/slide" Target="/ppt/slides/slide7.xml" Id="R98656b6d2ab745da" /><Relationship Type="http://schemas.openxmlformats.org/officeDocument/2006/relationships/slide" Target="/ppt/slides/slide8.xml" Id="Rb9650cb76b6f4de7" /><Relationship Type="http://schemas.openxmlformats.org/officeDocument/2006/relationships/slide" Target="/ppt/slides/slide9.xml" Id="R0148db31beee474a" /><Relationship Type="http://schemas.openxmlformats.org/officeDocument/2006/relationships/slide" Target="/ppt/slides/slide10.xml" Id="R1fd7f6d013ea40c3" /><Relationship Type="http://schemas.openxmlformats.org/officeDocument/2006/relationships/slide" Target="/ppt/slides/slide11.xml" Id="R7174f54ab20e4f03" /><Relationship Type="http://schemas.openxmlformats.org/officeDocument/2006/relationships/slide" Target="/ppt/slides/slide12.xml" Id="R2048af3001064e56" /><Relationship Type="http://schemas.openxmlformats.org/officeDocument/2006/relationships/slide" Target="/ppt/slides/slide13.xml" Id="R38cc3c7f8cdd4f7e" /><Relationship Type="http://schemas.openxmlformats.org/officeDocument/2006/relationships/slide" Target="/ppt/slides/slide14.xml" Id="R958bcad0b36244f1" /><Relationship Type="http://schemas.openxmlformats.org/officeDocument/2006/relationships/slide" Target="/ppt/slides/slide15.xml" Id="Ra9c2f129e39347df" /><Relationship Type="http://schemas.openxmlformats.org/officeDocument/2006/relationships/slide" Target="/ppt/slides/slide16.xml" Id="Rdf21c210010c4a29" /><Relationship Type="http://schemas.openxmlformats.org/officeDocument/2006/relationships/slide" Target="/ppt/slides/slide17.xml" Id="R94d1edca038d43ab" /><Relationship Type="http://schemas.openxmlformats.org/officeDocument/2006/relationships/slide" Target="/ppt/slides/slide18.xml" Id="R4e3b0ed48bd94879" /><Relationship Type="http://schemas.openxmlformats.org/officeDocument/2006/relationships/slide" Target="/ppt/slides/slide19.xml" Id="Ra02b903c85b149bb" /><Relationship Type="http://schemas.openxmlformats.org/officeDocument/2006/relationships/slide" Target="/ppt/slides/slide20.xml" Id="R75aec325d62b4dee" /><Relationship Type="http://schemas.openxmlformats.org/officeDocument/2006/relationships/slide" Target="/ppt/slides/slide21.xml" Id="R453d86947e144d16" /><Relationship Type="http://schemas.openxmlformats.org/officeDocument/2006/relationships/slide" Target="/ppt/slides/slide22.xml" Id="R08238cf6ab1b4a65" /><Relationship Type="http://schemas.openxmlformats.org/officeDocument/2006/relationships/slide" Target="/ppt/slides/slide23.xml" Id="R45d240c6479f4bf5" /><Relationship Type="http://schemas.openxmlformats.org/officeDocument/2006/relationships/slide" Target="/ppt/slides/slide24.xml" Id="Rca3268a477b54be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bff1c748f45460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ffb8127a78c41a7" /><Relationship Type="http://schemas.openxmlformats.org/officeDocument/2006/relationships/notesMaster" Target="/ppt/notesMasters/notesMaster1.xml" Id="R67300edc28084270" /></Relationships>
</file>

<file path=ppt/notesSlides/_rels/notesSlide2.xml.rels>&#65279;<?xml version="1.0" encoding="utf-8"?><Relationships xmlns="http://schemas.openxmlformats.org/package/2006/relationships"><Relationship Type="http://schemas.openxmlformats.org/officeDocument/2006/relationships/slide" Target="/ppt/slides/slide2.xml" Id="R9e510987f4154997" /><Relationship Type="http://schemas.openxmlformats.org/officeDocument/2006/relationships/notesMaster" Target="/ppt/notesMasters/notesMaster1.xml" Id="Rc11a1833041f4159" /></Relationships>
</file>

<file path=ppt/notesSlides/_rels/notesSlide3.xml.rels>&#65279;<?xml version="1.0" encoding="utf-8"?><Relationships xmlns="http://schemas.openxmlformats.org/package/2006/relationships"><Relationship Type="http://schemas.openxmlformats.org/officeDocument/2006/relationships/slide" Target="/ppt/slides/slide3.xml" Id="Rd72e4e90d6004368" /><Relationship Type="http://schemas.openxmlformats.org/officeDocument/2006/relationships/notesMaster" Target="/ppt/notesMasters/notesMaster1.xml" Id="R20228d4f0fb8485c" /></Relationships>
</file>

<file path=ppt/notesSlides/_rels/notesSlide4.xml.rels>&#65279;<?xml version="1.0" encoding="utf-8"?><Relationships xmlns="http://schemas.openxmlformats.org/package/2006/relationships"><Relationship Type="http://schemas.openxmlformats.org/officeDocument/2006/relationships/slide" Target="/ppt/slides/slide4.xml" Id="Rb411fc639ea4435a" /><Relationship Type="http://schemas.openxmlformats.org/officeDocument/2006/relationships/notesMaster" Target="/ppt/notesMasters/notesMaster1.xml" Id="R941e14b7d9324eae" /></Relationships>
</file>

<file path=ppt/notesSlides/_rels/notesSlide5.xml.rels>&#65279;<?xml version="1.0" encoding="utf-8"?><Relationships xmlns="http://schemas.openxmlformats.org/package/2006/relationships"><Relationship Type="http://schemas.openxmlformats.org/officeDocument/2006/relationships/slide" Target="/ppt/slides/slide5.xml" Id="Rf338562cd1194025" /><Relationship Type="http://schemas.openxmlformats.org/officeDocument/2006/relationships/notesMaster" Target="/ppt/notesMasters/notesMaster1.xml" Id="R20d9736013bd49b0" /></Relationships>
</file>

<file path=ppt/notesSlides/_rels/notesSlide6.xml.rels>&#65279;<?xml version="1.0" encoding="utf-8"?><Relationships xmlns="http://schemas.openxmlformats.org/package/2006/relationships"><Relationship Type="http://schemas.openxmlformats.org/officeDocument/2006/relationships/slide" Target="/ppt/slides/slide6.xml" Id="Reaa62ea49b6b4538" /><Relationship Type="http://schemas.openxmlformats.org/officeDocument/2006/relationships/notesMaster" Target="/ppt/notesMasters/notesMaster1.xml" Id="R0f506203ff90445c" /></Relationships>
</file>

<file path=ppt/notesSlides/_rels/notesSlide7.xml.rels>&#65279;<?xml version="1.0" encoding="utf-8"?><Relationships xmlns="http://schemas.openxmlformats.org/package/2006/relationships"><Relationship Type="http://schemas.openxmlformats.org/officeDocument/2006/relationships/slide" Target="/ppt/slides/slide7.xml" Id="R6429a483b2ee49e0" /><Relationship Type="http://schemas.openxmlformats.org/officeDocument/2006/relationships/notesMaster" Target="/ppt/notesMasters/notesMaster1.xml" Id="R4a51f22c202143c7" /></Relationships>
</file>

<file path=ppt/notesSlides/_rels/notesSlide8.xml.rels>&#65279;<?xml version="1.0" encoding="utf-8"?><Relationships xmlns="http://schemas.openxmlformats.org/package/2006/relationships"><Relationship Type="http://schemas.openxmlformats.org/officeDocument/2006/relationships/slide" Target="/ppt/slides/slide8.xml" Id="R85651bed801a49e4" /><Relationship Type="http://schemas.openxmlformats.org/officeDocument/2006/relationships/notesMaster" Target="/ppt/notesMasters/notesMaster1.xml" Id="R60c754fbd74a4f91" /></Relationships>
</file>

<file path=ppt/notesSlides/_rels/notesSlide9.xml.rels>&#65279;<?xml version="1.0" encoding="utf-8"?><Relationships xmlns="http://schemas.openxmlformats.org/package/2006/relationships"><Relationship Type="http://schemas.openxmlformats.org/officeDocument/2006/relationships/slide" Target="/ppt/slides/slide9.xml" Id="Re7bfcf492d594468" /><Relationship Type="http://schemas.openxmlformats.org/officeDocument/2006/relationships/notesMaster" Target="/ppt/notesMasters/notesMaster1.xml" Id="R72ee343b0da9472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ed1d38d22854656" /><Relationship Type="http://schemas.openxmlformats.org/officeDocument/2006/relationships/notesMaster" Target="/ppt/notesMasters/notesMaster1.xml" Id="Rfbe5f3994d8146b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dc058d9f9f5437e" /><Relationship Type="http://schemas.openxmlformats.org/officeDocument/2006/relationships/notesMaster" Target="/ppt/notesMasters/notesMaster1.xml" Id="Rb150d23ee340495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61aabbd53884ead" /><Relationship Type="http://schemas.openxmlformats.org/officeDocument/2006/relationships/notesMaster" Target="/ppt/notesMasters/notesMaster1.xml" Id="R5e01c78d5019483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6f094097f7740f0" /><Relationship Type="http://schemas.openxmlformats.org/officeDocument/2006/relationships/notesMaster" Target="/ppt/notesMasters/notesMaster1.xml" Id="Rb371fc24f283439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2ba9a3894ce45c0" /><Relationship Type="http://schemas.openxmlformats.org/officeDocument/2006/relationships/notesMaster" Target="/ppt/notesMasters/notesMaster1.xml" Id="Ra73a55af102b47e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b329d826cbf4f23" /><Relationship Type="http://schemas.openxmlformats.org/officeDocument/2006/relationships/notesMaster" Target="/ppt/notesMasters/notesMaster1.xml" Id="R126113393e4a4d9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72cc547187c4ca1" /><Relationship Type="http://schemas.openxmlformats.org/officeDocument/2006/relationships/notesMaster" Target="/ppt/notesMasters/notesMaster1.xml" Id="Recd26105c5c44dc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a5b29cc93d7468e" /><Relationship Type="http://schemas.openxmlformats.org/officeDocument/2006/relationships/notesMaster" Target="/ppt/notesMasters/notesMaster1.xml" Id="R284f3c7a3d0849e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2236cb659f04a01" /><Relationship Type="http://schemas.openxmlformats.org/officeDocument/2006/relationships/notesMaster" Target="/ppt/notesMasters/notesMaster1.xml" Id="R1bf1e5e513e0451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3a7c35ab0784918" /><Relationship Type="http://schemas.openxmlformats.org/officeDocument/2006/relationships/notesMaster" Target="/ppt/notesMasters/notesMaster1.xml" Id="Rc956c38b01ec4d6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ba54fd801ef4136" /><Relationship Type="http://schemas.openxmlformats.org/officeDocument/2006/relationships/notesMaster" Target="/ppt/notesMasters/notesMaster1.xml" Id="R1b55b896afaa472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4756b6cad474d28" /><Relationship Type="http://schemas.openxmlformats.org/officeDocument/2006/relationships/notesMaster" Target="/ppt/notesMasters/notesMaster1.xml" Id="R349e001322c24b5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1830e5b2d2a40dd" /><Relationship Type="http://schemas.openxmlformats.org/officeDocument/2006/relationships/notesMaster" Target="/ppt/notesMasters/notesMaster1.xml" Id="Rfb0ac423b5c44eb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150bed27e794bc2" /><Relationship Type="http://schemas.openxmlformats.org/officeDocument/2006/relationships/notesMaster" Target="/ppt/notesMasters/notesMaster1.xml" Id="Rbaede6110d99429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e96257e1bdc4792" /><Relationship Type="http://schemas.openxmlformats.org/officeDocument/2006/relationships/notesMaster" Target="/ppt/notesMasters/notesMaster1.xml" Id="R2abeead584bf4e0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928d9b284fe4df2" /><Relationship Type="http://schemas.openxmlformats.org/officeDocument/2006/relationships/image" Target="/ppt/media/image.png" Id="R55e904782bf54da6" /><Relationship Type="http://schemas.openxmlformats.org/officeDocument/2006/relationships/image" Target="/ppt/media/image2.png" Id="Rc08b9de6640d4b9f" /><Relationship Type="http://schemas.openxmlformats.org/officeDocument/2006/relationships/image" Target="/ppt/media/image.jpeg" Id="R35c8f06faa9949f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9ee62e17bfa4aa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5e904782bf54da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08b9de6640d4b9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5c8f06faa9949f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658bd61b68c413b" /><Relationship Type="http://schemas.openxmlformats.org/officeDocument/2006/relationships/slideLayout" Target="/ppt/slideLayouts/slideLayout1.xml" Id="Rc508a223b1554276" /><Relationship Type="http://schemas.openxmlformats.org/officeDocument/2006/relationships/slideLayout" Target="/ppt/slideLayouts/slideLayout2.xml" Id="R5432aaabfcd3494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508a223b1554276"/>
    <p:sldLayoutId xmlns:r="http://schemas.openxmlformats.org/officeDocument/2006/relationships" id="2147483650" r:id="R5432aaabfcd3494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f0cf36ccc8244498" /><Relationship Type="http://schemas.openxmlformats.org/officeDocument/2006/relationships/notesSlide" Target="/ppt/notesSlides/notesSlide1.xml" Id="R48f10b3b8ddd48b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742765f78fc4ef4" /><Relationship Type="http://schemas.openxmlformats.org/officeDocument/2006/relationships/notesSlide" Target="/ppt/notesSlides/notesSlide2.xml" Id="R9aaecfafa0d24c7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b5c0075992a4127" /><Relationship Type="http://schemas.openxmlformats.org/officeDocument/2006/relationships/notesSlide" Target="/ppt/notesSlides/notesSlide3.xml" Id="Rc1191b00ffdb414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e3bb91c6f474ad3" /><Relationship Type="http://schemas.openxmlformats.org/officeDocument/2006/relationships/notesSlide" Target="/ppt/notesSlides/notesSlide4.xml" Id="Rd4cdb52ce10d436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01d1bb5a80b4acb" /><Relationship Type="http://schemas.openxmlformats.org/officeDocument/2006/relationships/notesSlide" Target="/ppt/notesSlides/notesSlide5.xml" Id="R8b5ef29260774d5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bd06b55ac28419a" /><Relationship Type="http://schemas.openxmlformats.org/officeDocument/2006/relationships/notesSlide" Target="/ppt/notesSlides/notesSlide6.xml" Id="R7d0f797a381a47e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ad317fa45214ad1" /><Relationship Type="http://schemas.openxmlformats.org/officeDocument/2006/relationships/notesSlide" Target="/ppt/notesSlides/notesSlide7.xml" Id="Rda42caf01b424bb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47c73886ac14117" /><Relationship Type="http://schemas.openxmlformats.org/officeDocument/2006/relationships/notesSlide" Target="/ppt/notesSlides/notesSlide8.xml" Id="R7d72e7a425464d6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50f3b1b76a74b50" /><Relationship Type="http://schemas.openxmlformats.org/officeDocument/2006/relationships/notesSlide" Target="/ppt/notesSlides/notesSlide9.xml" Id="R6ebdfc65bb9045f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42284c33f9c454b" /><Relationship Type="http://schemas.openxmlformats.org/officeDocument/2006/relationships/notesSlide" Target="/ppt/notesSlides/notesSlide10.xml" Id="R199d3ddeb56a412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80c03dc977a4565" /><Relationship Type="http://schemas.openxmlformats.org/officeDocument/2006/relationships/notesSlide" Target="/ppt/notesSlides/notesSlide11.xml" Id="R2218e72c2501469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2bbbaa482bb489f" /><Relationship Type="http://schemas.openxmlformats.org/officeDocument/2006/relationships/notesSlide" Target="/ppt/notesSlides/notesSlide12.xml" Id="R8f53289a3a3d497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386b3124b9b40ea" /><Relationship Type="http://schemas.openxmlformats.org/officeDocument/2006/relationships/notesSlide" Target="/ppt/notesSlides/notesSlide13.xml" Id="R64c844893b3546e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6fd1b81d16b4582" /><Relationship Type="http://schemas.openxmlformats.org/officeDocument/2006/relationships/notesSlide" Target="/ppt/notesSlides/notesSlide14.xml" Id="Rdeaab3ffbda24e4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91bde3eaa7f4771" /><Relationship Type="http://schemas.openxmlformats.org/officeDocument/2006/relationships/notesSlide" Target="/ppt/notesSlides/notesSlide15.xml" Id="Rb842447acf594d2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6ca4146f99e4c13" /><Relationship Type="http://schemas.openxmlformats.org/officeDocument/2006/relationships/notesSlide" Target="/ppt/notesSlides/notesSlide16.xml" Id="R09a3b84664f74fc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8c50d19620646ad" /><Relationship Type="http://schemas.openxmlformats.org/officeDocument/2006/relationships/notesSlide" Target="/ppt/notesSlides/notesSlide17.xml" Id="Rb0f6310d3dfb45c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1b8711be2ea4d8b" /><Relationship Type="http://schemas.openxmlformats.org/officeDocument/2006/relationships/notesSlide" Target="/ppt/notesSlides/notesSlide18.xml" Id="R5057cf51ae8c437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a1ca42273404bb1" /><Relationship Type="http://schemas.openxmlformats.org/officeDocument/2006/relationships/notesSlide" Target="/ppt/notesSlides/notesSlide19.xml" Id="R99101dc7b1f242d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3ff7826188f487d" /><Relationship Type="http://schemas.openxmlformats.org/officeDocument/2006/relationships/notesSlide" Target="/ppt/notesSlides/notesSlide20.xml" Id="Rebe0d0bca0ad442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54be31d8eb44d7c" /><Relationship Type="http://schemas.openxmlformats.org/officeDocument/2006/relationships/notesSlide" Target="/ppt/notesSlides/notesSlide21.xml" Id="R4f351ce65749491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929a9c3876e46e9" /><Relationship Type="http://schemas.openxmlformats.org/officeDocument/2006/relationships/notesSlide" Target="/ppt/notesSlides/notesSlide22.xml" Id="R00466c43e6a34a1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fa0f8da8514347cd" /><Relationship Type="http://schemas.openxmlformats.org/officeDocument/2006/relationships/notesSlide" Target="/ppt/notesSlides/notesSlide23.xml" Id="R565f1ad0ef0942a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b18f1ee7ff6c4348" /><Relationship Type="http://schemas.openxmlformats.org/officeDocument/2006/relationships/notesSlide" Target="/ppt/notesSlides/notesSlide24.xml" Id="R85ee04729aac4ac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約書亞記第11章</a:t>
            </a:r>
          </a:p>
          <a:p xmlns:a="http://schemas.openxmlformats.org/drawingml/2006/main">
            <a:pPr algn="ctr">
              <a:buNone/>
            </a:pPr>
            <a:r>
              <a:rPr sz="2000">
                <a:solidFill>
                  <a:srgbClr val="FFFFFF"/>
                </a:solidFill>
                <a:latin typeface="Georgia"/>
                <a:ea typeface="Georgia"/>
                <a:cs typeface="Georgia"/>
              </a:rPr>
              <a:t>Joshua 11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11:1  |  Joshua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夏瑣王耶賓聽見這事，就打發人去見瑪頓王約巴、伸崙王、押煞王，</a:t>
            </a:r>
          </a:p>
          <a:p xmlns:a="http://schemas.openxmlformats.org/drawingml/2006/main">
            <a:pPr algn="ctr">
              <a:buNone/>
            </a:pPr>
            <a:r>
              <a:rPr sz="2100">
                <a:solidFill>
                  <a:srgbClr val="FFFFFF"/>
                </a:solidFill>
                <a:latin typeface="Georgia"/>
                <a:ea typeface="Georgia"/>
                <a:cs typeface="Georgia"/>
              </a:rPr>
              <a:t>And it came to pass, when Jabin king of Hazor had heard those things, that he sent to Jobab king of Madon, and to the king of Shimron, and to the king of Achshaph,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11:2  |  Joshua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與北方山地、基尼烈南邊的亞拉巴高原，並西邊多珥山岡的諸王；</a:t>
            </a:r>
          </a:p>
          <a:p xmlns:a="http://schemas.openxmlformats.org/drawingml/2006/main">
            <a:pPr algn="ctr">
              <a:buNone/>
            </a:pPr>
            <a:r>
              <a:rPr sz="2100">
                <a:solidFill>
                  <a:srgbClr val="FFFFFF"/>
                </a:solidFill>
                <a:latin typeface="Georgia"/>
                <a:ea typeface="Georgia"/>
                <a:cs typeface="Georgia"/>
              </a:rPr>
              <a:t>And to the kings that were on the north of the mountains, and of the plains south of Chinneroth, and in the valley, and in the borders of Dor on the west,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11:3  |  Joshua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又去見東方和西方的迦南人，與山地的亞摩利人、赫人、比利洗人、耶布斯人，並黑門山根米斯巴地的希未人。</a:t>
            </a:r>
          </a:p>
          <a:p xmlns:a="http://schemas.openxmlformats.org/drawingml/2006/main">
            <a:pPr algn="ctr">
              <a:buNone/>
            </a:pPr>
            <a:r>
              <a:rPr sz="2100">
                <a:solidFill>
                  <a:srgbClr val="FFFFFF"/>
                </a:solidFill>
                <a:latin typeface="Georgia"/>
                <a:ea typeface="Georgia"/>
                <a:cs typeface="Georgia"/>
              </a:rPr>
              <a:t>And to the Canaanite on the east and on the west, and to the Amorite, and the Hittite, and the Perizzite, and the Jebusite in the mountains, and to the Hivite under Hermon in the land of Mizpeh.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11:4  |  Joshua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這些王和他們的眾軍都出來，人數多如海邊的沙，並有許多馬匹車輛。</a:t>
            </a:r>
          </a:p>
          <a:p xmlns:a="http://schemas.openxmlformats.org/drawingml/2006/main">
            <a:pPr algn="ctr">
              <a:buNone/>
            </a:pPr>
            <a:r>
              <a:rPr sz="2100">
                <a:solidFill>
                  <a:srgbClr val="FFFFFF"/>
                </a:solidFill>
                <a:latin typeface="Georgia"/>
                <a:ea typeface="Georgia"/>
                <a:cs typeface="Georgia"/>
              </a:rPr>
              <a:t>And they went out, they and all their hosts with them, much people, even as the sand that is upon the sea shore in multitude, with horses and chariots very many.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11:5  |  Joshua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這諸王會合，來到米倫水邊，一同安營，要與以色列人爭戰。</a:t>
            </a:r>
          </a:p>
          <a:p xmlns:a="http://schemas.openxmlformats.org/drawingml/2006/main">
            <a:pPr algn="ctr">
              <a:buNone/>
            </a:pPr>
            <a:r>
              <a:rPr sz="2400">
                <a:solidFill>
                  <a:srgbClr val="FFFFFF"/>
                </a:solidFill>
                <a:latin typeface="Georgia"/>
                <a:ea typeface="Georgia"/>
                <a:cs typeface="Georgia"/>
              </a:rPr>
              <a:t>And when all these kings were met together, they came and pitched together at the waters of Merom, to fight against Israel.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11:6  |  Joshua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耶和華對約書亞說：「你不要因他們懼怕。明日這時，我必將他們交付以色列人全然殺了。你要砍斷他們馬的蹄筋，用火焚燒他們的車輛。」</a:t>
            </a:r>
          </a:p>
          <a:p xmlns:a="http://schemas.openxmlformats.org/drawingml/2006/main">
            <a:pPr algn="ctr">
              <a:buNone/>
            </a:pPr>
            <a:r>
              <a:rPr sz="2100">
                <a:solidFill>
                  <a:srgbClr val="FFFFFF"/>
                </a:solidFill>
                <a:latin typeface="Georgia"/>
                <a:ea typeface="Georgia"/>
                <a:cs typeface="Georgia"/>
              </a:rPr>
              <a:t>And the LORD said unto Joshua, Be not afraid because of them: for to morrow about this time will I deliver them up all slain before Israel: thou shalt hough their horses, and burn their chariots with fire.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11:7  |  Joshua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於是約書亞率領一切兵丁，在米倫水邊突然向前攻打他們。</a:t>
            </a:r>
          </a:p>
          <a:p xmlns:a="http://schemas.openxmlformats.org/drawingml/2006/main">
            <a:pPr algn="ctr">
              <a:buNone/>
            </a:pPr>
            <a:r>
              <a:rPr sz="2400">
                <a:solidFill>
                  <a:srgbClr val="FFFFFF"/>
                </a:solidFill>
                <a:latin typeface="Georgia"/>
                <a:ea typeface="Georgia"/>
                <a:cs typeface="Georgia"/>
              </a:rPr>
              <a:t>So Joshua came, and all the people of war with him, against them by the waters of Merom suddenly; and they fell upon them.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11:8  |  Joshua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耶和華將他們交在以色列人手裏，以色列人就擊殺他們，追趕他們到西頓大城，到米斯利弗‧瑪音，直到東邊米斯巴的平原，將他們擊殺，沒有留下一個。</a:t>
            </a:r>
          </a:p>
          <a:p xmlns:a="http://schemas.openxmlformats.org/drawingml/2006/main">
            <a:pPr algn="ctr">
              <a:buNone/>
            </a:pPr>
            <a:r>
              <a:rPr sz="1800">
                <a:solidFill>
                  <a:srgbClr val="FFFFFF"/>
                </a:solidFill>
                <a:latin typeface="Georgia"/>
                <a:ea typeface="Georgia"/>
                <a:cs typeface="Georgia"/>
              </a:rPr>
              <a:t>And the LORD delivered them into the hand of Israel, who smote them, and chased them unto great Zidon, and unto Misrephoth-maim, and unto the valley of Mizpeh eastward; and they smote them, until they left them none remaining.</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11:9  |  Joshua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約書亞就照耶和華所吩咐他的去行，砍斷他們馬的蹄筋，用火焚燒他們的車輛。</a:t>
            </a:r>
          </a:p>
          <a:p xmlns:a="http://schemas.openxmlformats.org/drawingml/2006/main">
            <a:pPr algn="ctr">
              <a:buNone/>
            </a:pPr>
            <a:r>
              <a:rPr sz="2400">
                <a:solidFill>
                  <a:srgbClr val="FFFFFF"/>
                </a:solidFill>
                <a:latin typeface="Georgia"/>
                <a:ea typeface="Georgia"/>
                <a:cs typeface="Georgia"/>
              </a:rPr>
              <a:t>And Joshua did unto them as the LORD bade him: he houghed their horses, and burnt their chariots with fire.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11:10  |  Joshua 11:10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當時，約書亞轉回奪了夏瑣，用刀擊殺夏瑣王。（素來夏瑣在這諸國中是為首的。）</a:t>
            </a:r>
          </a:p>
          <a:p xmlns:a="http://schemas.openxmlformats.org/drawingml/2006/main">
            <a:pPr algn="ctr">
              <a:buNone/>
            </a:pPr>
            <a:r>
              <a:rPr sz="2100">
                <a:solidFill>
                  <a:srgbClr val="FFFFFF"/>
                </a:solidFill>
                <a:latin typeface="Georgia"/>
                <a:ea typeface="Georgia"/>
                <a:cs typeface="Georgia"/>
              </a:rPr>
              <a:t>And Joshua at that time turned back, and took Hazor, and smote the king thereof with the sword: for Hazor beforetime was the head of all those kingdoms.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11:11  |  Joshua 11:11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以色列人用刀擊殺城中的人口，將他們盡行殺滅；凡有氣息的沒有留下一個。約書亞又用火焚燒夏瑣。</a:t>
            </a:r>
          </a:p>
          <a:p xmlns:a="http://schemas.openxmlformats.org/drawingml/2006/main">
            <a:pPr algn="ctr">
              <a:buNone/>
            </a:pPr>
            <a:r>
              <a:rPr sz="2100">
                <a:solidFill>
                  <a:srgbClr val="FFFFFF"/>
                </a:solidFill>
                <a:latin typeface="Georgia"/>
                <a:ea typeface="Georgia"/>
                <a:cs typeface="Georgia"/>
              </a:rPr>
              <a:t>And they smote all the souls that were therein with the edge of the sword, utterly destroying them: there was not any left to breathe: and he burnt Hazor with fire.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11:12  |  Joshua 11:12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約書亞奪了這些王的一切城邑，擒獲其中的諸王，用刀擊殺他們，將他們盡行殺滅，正如耶和華僕人摩西所吩咐的。</a:t>
            </a:r>
          </a:p>
          <a:p xmlns:a="http://schemas.openxmlformats.org/drawingml/2006/main">
            <a:pPr algn="ctr">
              <a:buNone/>
            </a:pPr>
            <a:r>
              <a:rPr sz="2100">
                <a:solidFill>
                  <a:srgbClr val="FFFFFF"/>
                </a:solidFill>
                <a:latin typeface="Georgia"/>
                <a:ea typeface="Georgia"/>
                <a:cs typeface="Georgia"/>
              </a:rPr>
              <a:t>And all the cities of those kings, and all the kings of them, did Joshua take, and smote them with the edge of the sword, and he utterly destroyed them, as Moses the servant of the LORD commanded.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11:13  |  Joshua 11:13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至於造在山岡上的城，除了夏瑣以外，以色列人都沒有焚燒。約書亞只將夏瑣焚燒了。</a:t>
            </a:r>
          </a:p>
          <a:p xmlns:a="http://schemas.openxmlformats.org/drawingml/2006/main">
            <a:pPr algn="ctr">
              <a:buNone/>
            </a:pPr>
            <a:r>
              <a:rPr sz="2400">
                <a:solidFill>
                  <a:srgbClr val="FFFFFF"/>
                </a:solidFill>
                <a:latin typeface="Georgia"/>
                <a:ea typeface="Georgia"/>
                <a:cs typeface="Georgia"/>
              </a:rPr>
              <a:t>But as for the cities that stood still in their strength, Israel burned none of them, save Hazor only; that did Joshua burn.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11:14  |  Joshua 11:14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那些城邑所有的財物和牲畜，以色列人都取為自己的掠物；惟有一切人口都用刀擊殺，直到殺盡；凡有氣息的沒有留下一個。</a:t>
            </a:r>
          </a:p>
          <a:p xmlns:a="http://schemas.openxmlformats.org/drawingml/2006/main">
            <a:pPr algn="ctr">
              <a:buNone/>
            </a:pPr>
            <a:r>
              <a:rPr sz="1800">
                <a:solidFill>
                  <a:srgbClr val="FFFFFF"/>
                </a:solidFill>
                <a:latin typeface="Georgia"/>
                <a:ea typeface="Georgia"/>
                <a:cs typeface="Georgia"/>
              </a:rPr>
              <a:t>And all the spoil of these cities, and the cattle, the children of Israel took for a prey unto themselves; but every man they smote with the edge of the sword, until they had destroyed them, neither left they any to breathe.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11:15  |  Joshua 11:15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耶和華怎樣吩咐他僕人摩西，摩西就照樣吩咐約書亞，約書亞也照樣行。凡耶和華所吩咐摩西的，約書亞沒有一件懈怠不行的。</a:t>
            </a:r>
          </a:p>
          <a:p xmlns:a="http://schemas.openxmlformats.org/drawingml/2006/main">
            <a:pPr algn="ctr">
              <a:buNone/>
            </a:pPr>
            <a:r>
              <a:rPr sz="2100">
                <a:solidFill>
                  <a:srgbClr val="FFFFFF"/>
                </a:solidFill>
                <a:latin typeface="Georgia"/>
                <a:ea typeface="Georgia"/>
                <a:cs typeface="Georgia"/>
              </a:rPr>
              <a:t>As the LORD commanded Moses his servant, so did Moses command Joshua, and so did Joshua; he left nothing undone of all that the LORD commanded Moses.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11:16  |  Joshua 11:16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約書亞奪了那全地，就是山地、一帶南地、歌珊全地、高原、亞拉巴、以色列的山地，和山下的高原。</a:t>
            </a:r>
          </a:p>
          <a:p xmlns:a="http://schemas.openxmlformats.org/drawingml/2006/main">
            <a:pPr algn="ctr">
              <a:buNone/>
            </a:pPr>
            <a:r>
              <a:rPr sz="2100">
                <a:solidFill>
                  <a:srgbClr val="FFFFFF"/>
                </a:solidFill>
                <a:latin typeface="Georgia"/>
                <a:ea typeface="Georgia"/>
                <a:cs typeface="Georgia"/>
              </a:rPr>
              <a:t>So Joshua took all that land, the hills, and all the south country, and all the land of Goshen, and the valley, and the plain, and the mountain of Israel, and the valley of the same;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11:17  |  Joshua 11:17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從上西珥的哈拉山，直到黑門山下黎巴嫩平原的巴力‧迦得，並且擒獲那些地的諸王，將他們殺死。</a:t>
            </a:r>
          </a:p>
          <a:p xmlns:a="http://schemas.openxmlformats.org/drawingml/2006/main">
            <a:pPr algn="ctr">
              <a:buNone/>
            </a:pPr>
            <a:r>
              <a:rPr sz="2100">
                <a:solidFill>
                  <a:srgbClr val="FFFFFF"/>
                </a:solidFill>
                <a:latin typeface="Georgia"/>
                <a:ea typeface="Georgia"/>
                <a:cs typeface="Georgia"/>
              </a:rPr>
              <a:t>Even from the mount Halak, that goeth up to Seir, even unto Baal-gad in the valley of Lebanon under mount Hermon: and all their kings he took, and smote them, and slew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11:18  |  Joshua 11:18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約書亞和這諸王爭戰了許多年日。</a:t>
            </a:r>
          </a:p>
          <a:p xmlns:a="http://schemas.openxmlformats.org/drawingml/2006/main">
            <a:pPr algn="ctr">
              <a:buNone/>
            </a:pPr>
            <a:r>
              <a:rPr sz="2800">
                <a:solidFill>
                  <a:srgbClr val="FFFFFF"/>
                </a:solidFill>
                <a:latin typeface="Georgia"/>
                <a:ea typeface="Georgia"/>
                <a:cs typeface="Georgia"/>
              </a:rPr>
              <a:t>Joshua made war a long time with all those kings.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11:19  |  Joshua 11:19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除了基遍的希未人之外，沒有一城與以色列人講和的，都是以色列人爭戰奪來的。</a:t>
            </a:r>
          </a:p>
          <a:p xmlns:a="http://schemas.openxmlformats.org/drawingml/2006/main">
            <a:pPr algn="ctr">
              <a:buNone/>
            </a:pPr>
            <a:r>
              <a:rPr sz="2400">
                <a:solidFill>
                  <a:srgbClr val="FFFFFF"/>
                </a:solidFill>
                <a:latin typeface="Georgia"/>
                <a:ea typeface="Georgia"/>
                <a:cs typeface="Georgia"/>
              </a:rPr>
              <a:t>There was not a city that made peace with the children of Israel, save the Hivites the inhabitants of Gibeon: all other they took in battle.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11:20  |  Joshua 11:20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因為耶和華的意思是要使他們心裏剛硬，來與以色列人爭戰，好叫他們盡被殺滅，不蒙憐憫，正如耶和華所吩咐摩西的。</a:t>
            </a:r>
          </a:p>
          <a:p xmlns:a="http://schemas.openxmlformats.org/drawingml/2006/main">
            <a:pPr algn="ctr">
              <a:buNone/>
            </a:pPr>
            <a:r>
              <a:rPr sz="1800">
                <a:solidFill>
                  <a:srgbClr val="FFFFFF"/>
                </a:solidFill>
                <a:latin typeface="Georgia"/>
                <a:ea typeface="Georgia"/>
                <a:cs typeface="Georgia"/>
              </a:rPr>
              <a:t>For it was of the LORD to harden their hearts, that they should come against Israel in battle, that he might destroy them utterly, and that they might have no favour, but that he might destroy them, as the LORD commanded Moses.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11:21  |  Joshua 11:21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當時約書亞來到，將住山地、希伯崙、底璧、亞拿伯、猶大山地、以色列山地所有的亞衲族人剪除了。約書亞將他們和他們的城邑盡都毀滅。</a:t>
            </a:r>
          </a:p>
          <a:p xmlns:a="http://schemas.openxmlformats.org/drawingml/2006/main">
            <a:pPr algn="ctr">
              <a:buNone/>
            </a:pPr>
            <a:r>
              <a:rPr sz="1800">
                <a:solidFill>
                  <a:srgbClr val="FFFFFF"/>
                </a:solidFill>
                <a:latin typeface="Georgia"/>
                <a:ea typeface="Georgia"/>
                <a:cs typeface="Georgia"/>
              </a:rPr>
              <a:t>And at that time came Joshua, and cut off the Anakims from the mountains, from Hebron, from Debir, from Anab, and from all the mountains of Judah, and from all the mountains of Israel: Joshua destroyed them utterly with their cities.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11:22  |  Joshua 11:22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在以色列人的地沒有留下一個亞衲族人，只在迦薩、迦特，和亞實突有留下的。</a:t>
            </a:r>
          </a:p>
          <a:p xmlns:a="http://schemas.openxmlformats.org/drawingml/2006/main">
            <a:pPr algn="ctr">
              <a:buNone/>
            </a:pPr>
            <a:r>
              <a:rPr sz="2400">
                <a:solidFill>
                  <a:srgbClr val="FFFFFF"/>
                </a:solidFill>
                <a:latin typeface="Georgia"/>
                <a:ea typeface="Georgia"/>
                <a:cs typeface="Georgia"/>
              </a:rPr>
              <a:t>There was none of the Anakims left in the land of the children of Israel: only in Gaza, in Gath, and in Ashdod, there remained.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11:23  |  Joshua 11:23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這樣，約書亞照着耶和華所吩咐摩西的一切話奪了那全地，就按着以色列支派的宗族將地分給他們為業。於是國中太平，沒有爭戰了。</a:t>
            </a:r>
          </a:p>
          <a:p xmlns:a="http://schemas.openxmlformats.org/drawingml/2006/main">
            <a:pPr algn="ctr">
              <a:buNone/>
            </a:pPr>
            <a:r>
              <a:rPr sz="2100">
                <a:solidFill>
                  <a:srgbClr val="FFFFFF"/>
                </a:solidFill>
                <a:latin typeface="Georgia"/>
                <a:ea typeface="Georgia"/>
                <a:cs typeface="Georgia"/>
              </a:rPr>
              <a:t>So Joshua took the whole land, according to all that the LORD said unto Moses; and Joshua gave it for an inheritance unto Israel according to their divisions by their tribes. And the land rested from war.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2026-08-30T04:40:33.4130000Z</dcterms:created>
  <dcterms:modified xsi:type="dcterms:W3CDTF">2026-08-30T04:40:33.4130000Z</dcterms:modified>
</coreProperties>
</file>