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b3245a804df410c" /><Relationship Type="http://schemas.openxmlformats.org/officeDocument/2006/relationships/extended-properties" Target="/docProps/app.xml" Id="R1bd9dbbaaf72450c" /><Relationship Type="http://schemas.openxmlformats.org/officeDocument/2006/relationships/officeDocument" Target="/ppt/presentation.xml" Id="R5dd886a3bf93484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fc2a7e11769488e"/>
  </p:sldMasterIdLst>
  <p:notesMasterIdLst>
    <p:notesMasterId xmlns:r="http://schemas.openxmlformats.org/officeDocument/2006/relationships" r:id="R300bd68779c343aa"/>
  </p:notesMasterIdLst>
  <p:sldIdLst>
    <p:sldId xmlns:r="http://schemas.openxmlformats.org/officeDocument/2006/relationships" id="256" r:id="R4a7301692ad64a48"/>
    <p:sldId xmlns:r="http://schemas.openxmlformats.org/officeDocument/2006/relationships" id="257" r:id="R61cb7a38df434ba9"/>
    <p:sldId xmlns:r="http://schemas.openxmlformats.org/officeDocument/2006/relationships" id="258" r:id="R9e87313732c7449d"/>
    <p:sldId xmlns:r="http://schemas.openxmlformats.org/officeDocument/2006/relationships" id="259" r:id="R13b489dcf4494b85"/>
    <p:sldId xmlns:r="http://schemas.openxmlformats.org/officeDocument/2006/relationships" id="260" r:id="Rfac1772a6b1d48db"/>
    <p:sldId xmlns:r="http://schemas.openxmlformats.org/officeDocument/2006/relationships" id="261" r:id="Ra82be7dab84c4c7b"/>
    <p:sldId xmlns:r="http://schemas.openxmlformats.org/officeDocument/2006/relationships" id="262" r:id="R34880140dd534dad"/>
    <p:sldId xmlns:r="http://schemas.openxmlformats.org/officeDocument/2006/relationships" id="263" r:id="Reb6cbd0e6e0f499b"/>
    <p:sldId xmlns:r="http://schemas.openxmlformats.org/officeDocument/2006/relationships" id="264" r:id="R44e709f626c542d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f2d45613f3b4cd2" /><Relationship Type="http://schemas.openxmlformats.org/officeDocument/2006/relationships/slideMaster" Target="/ppt/slideMasters/slideMaster1.xml" Id="R9fc2a7e11769488e" /><Relationship Type="http://schemas.openxmlformats.org/officeDocument/2006/relationships/notesMaster" Target="/ppt/notesMasters/notesMaster1.xml" Id="R300bd68779c343aa" /><Relationship Type="http://schemas.openxmlformats.org/officeDocument/2006/relationships/presProps" Target="/ppt/presProps.xml" Id="R7abadf1eab6746a4" /><Relationship Type="http://schemas.openxmlformats.org/officeDocument/2006/relationships/tableStyles" Target="/ppt/tableStyles.xml" Id="R79cadf84768b4ccb" /><Relationship Type="http://schemas.openxmlformats.org/officeDocument/2006/relationships/slide" Target="/ppt/slides/slide1.xml" Id="R4a7301692ad64a48" /><Relationship Type="http://schemas.openxmlformats.org/officeDocument/2006/relationships/slide" Target="/ppt/slides/slide2.xml" Id="R61cb7a38df434ba9" /><Relationship Type="http://schemas.openxmlformats.org/officeDocument/2006/relationships/slide" Target="/ppt/slides/slide3.xml" Id="R9e87313732c7449d" /><Relationship Type="http://schemas.openxmlformats.org/officeDocument/2006/relationships/slide" Target="/ppt/slides/slide4.xml" Id="R13b489dcf4494b85" /><Relationship Type="http://schemas.openxmlformats.org/officeDocument/2006/relationships/slide" Target="/ppt/slides/slide5.xml" Id="Rfac1772a6b1d48db" /><Relationship Type="http://schemas.openxmlformats.org/officeDocument/2006/relationships/slide" Target="/ppt/slides/slide6.xml" Id="Ra82be7dab84c4c7b" /><Relationship Type="http://schemas.openxmlformats.org/officeDocument/2006/relationships/slide" Target="/ppt/slides/slide7.xml" Id="R34880140dd534dad" /><Relationship Type="http://schemas.openxmlformats.org/officeDocument/2006/relationships/slide" Target="/ppt/slides/slide8.xml" Id="Reb6cbd0e6e0f499b" /><Relationship Type="http://schemas.openxmlformats.org/officeDocument/2006/relationships/slide" Target="/ppt/slides/slide9.xml" Id="R44e709f626c542d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8e762aa3360424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9e4514c80dc4570" /><Relationship Type="http://schemas.openxmlformats.org/officeDocument/2006/relationships/notesMaster" Target="/ppt/notesMasters/notesMaster1.xml" Id="R71f4edfb9d944e0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cf10e5bdc9c46ba" /><Relationship Type="http://schemas.openxmlformats.org/officeDocument/2006/relationships/notesMaster" Target="/ppt/notesMasters/notesMaster1.xml" Id="Rddc5db4ff5ef40a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49854464de941c2" /><Relationship Type="http://schemas.openxmlformats.org/officeDocument/2006/relationships/notesMaster" Target="/ppt/notesMasters/notesMaster1.xml" Id="R491bf84fb94645c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71d4b915286400d" /><Relationship Type="http://schemas.openxmlformats.org/officeDocument/2006/relationships/notesMaster" Target="/ppt/notesMasters/notesMaster1.xml" Id="Red463760865e42f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75ed02483304c2f" /><Relationship Type="http://schemas.openxmlformats.org/officeDocument/2006/relationships/notesMaster" Target="/ppt/notesMasters/notesMaster1.xml" Id="R47346715540f49e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8599c839c5c4cf5" /><Relationship Type="http://schemas.openxmlformats.org/officeDocument/2006/relationships/notesMaster" Target="/ppt/notesMasters/notesMaster1.xml" Id="R834bd7fbac4242e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a9381434c3e4f38" /><Relationship Type="http://schemas.openxmlformats.org/officeDocument/2006/relationships/notesMaster" Target="/ppt/notesMasters/notesMaster1.xml" Id="R63ec97c3164e49b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e47079fa5f848b3" /><Relationship Type="http://schemas.openxmlformats.org/officeDocument/2006/relationships/notesMaster" Target="/ppt/notesMasters/notesMaster1.xml" Id="Rdcf8ee4d41e24a2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356907478ed4e1a" /><Relationship Type="http://schemas.openxmlformats.org/officeDocument/2006/relationships/notesMaster" Target="/ppt/notesMasters/notesMaster1.xml" Id="Rec12909d99634af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ddeef262e743f2" /><Relationship Type="http://schemas.openxmlformats.org/officeDocument/2006/relationships/image" Target="/ppt/media/image.png" Id="Rcc34b20ccf744e7e" /><Relationship Type="http://schemas.openxmlformats.org/officeDocument/2006/relationships/image" Target="/ppt/media/image2.png" Id="R4e933d1f4cdb4d80" /><Relationship Type="http://schemas.openxmlformats.org/officeDocument/2006/relationships/image" Target="/ppt/media/image.jpeg" Id="Re24dd73e8df946a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9c5865e4224e8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c34b20ccf744e7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e933d1f4cdb4d8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4dd73e8df946a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2619c75a6524ef9" /><Relationship Type="http://schemas.openxmlformats.org/officeDocument/2006/relationships/slideLayout" Target="/ppt/slideLayouts/slideLayout1.xml" Id="R4fd7376d53b8479c" /><Relationship Type="http://schemas.openxmlformats.org/officeDocument/2006/relationships/slideLayout" Target="/ppt/slideLayouts/slideLayout2.xml" Id="Ra2cd03e338f641d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fd7376d53b8479c"/>
    <p:sldLayoutId xmlns:r="http://schemas.openxmlformats.org/officeDocument/2006/relationships" id="2147483650" r:id="Ra2cd03e338f641d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d6f79c3dcd4737" /><Relationship Type="http://schemas.openxmlformats.org/officeDocument/2006/relationships/notesSlide" Target="/ppt/notesSlides/notesSlide1.xml" Id="R02aa2623b2f74c4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795c56aa324bdf" /><Relationship Type="http://schemas.openxmlformats.org/officeDocument/2006/relationships/notesSlide" Target="/ppt/notesSlides/notesSlide2.xml" Id="R70aaf7c92d824af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67fcb938df4336" /><Relationship Type="http://schemas.openxmlformats.org/officeDocument/2006/relationships/notesSlide" Target="/ppt/notesSlides/notesSlide3.xml" Id="Ra32d63afe0f2463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698c383c67419e" /><Relationship Type="http://schemas.openxmlformats.org/officeDocument/2006/relationships/notesSlide" Target="/ppt/notesSlides/notesSlide4.xml" Id="R1845245f00d7438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c5fa3b9f1148b8" /><Relationship Type="http://schemas.openxmlformats.org/officeDocument/2006/relationships/notesSlide" Target="/ppt/notesSlides/notesSlide5.xml" Id="R5358fec994224c9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97b7976a4b4576" /><Relationship Type="http://schemas.openxmlformats.org/officeDocument/2006/relationships/notesSlide" Target="/ppt/notesSlides/notesSlide6.xml" Id="R9bf79a69c2974cd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e82d89192c4ffe" /><Relationship Type="http://schemas.openxmlformats.org/officeDocument/2006/relationships/notesSlide" Target="/ppt/notesSlides/notesSlide7.xml" Id="Rd2f8506aa79b45b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58b53e65814a5b" /><Relationship Type="http://schemas.openxmlformats.org/officeDocument/2006/relationships/notesSlide" Target="/ppt/notesSlides/notesSlide8.xml" Id="Rfb289fe3abe44cc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8a021a0ff74b87" /><Relationship Type="http://schemas.openxmlformats.org/officeDocument/2006/relationships/notesSlide" Target="/ppt/notesSlides/notesSlide9.xml" Id="R926c94f90e804eb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3:1  |  Psalms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大衛逃避他兒子押沙龍的時候作的詩。 耶和華啊，我的敵人何其加增； 有許多人起來攻擊我。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David, when he fled from Absalom his son. LORD, how are they increased that trouble me! many are they that rise up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3:2  |  Psalms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有許多人議論我說： 他得不着神的幫助。 （細拉）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Many there be which say of my soul, There is no help for him in God.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3:3  |  Psalms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但你－耶和華是我四圍的盾牌， 是我的榮耀，又是叫我抬起頭來的。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thou, O LORD, art a shield for me; my glory, and the lifter up of mine head.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3:4  |  Psalms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我用我的聲音求告耶和華， 他就從他的聖山上應允我。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cried unto the LORD with my voice, and he heard me out of his holy hill.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3:5  |  Psalms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我躺下睡覺，我醒着， 耶和華都保佑我。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laid me down and slept; I awaked; for the LORD sustained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3:6  |  Psalms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雖有成萬的百姓來周圍攻擊我， 我也不怕。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not be afraid of ten thousands of people, that have set themselves against me round about.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3:7  |  Psalms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耶和華啊，求你起來！ 我的神啊，求你救我！ 因為你打了我一切仇敵的腮骨， 敲碎了惡人的牙齒。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Arise, O LORD; save me, O my God: for thou hast smitten all mine enemies upon the cheek bone; thou hast broken the teeth of the ungodly.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3:8  |  Psalms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救恩屬乎耶和華； 願你賜福給你的百姓。 （細拉）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Salvation belongeth unto the LORD: thy blessing is upon thy people.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2026-08-30T04:32:47.9910000Z</dcterms:created>
  <dcterms:modified xsi:type="dcterms:W3CDTF">2026-08-30T04:32:47.9910000Z</dcterms:modified>
</coreProperties>
</file>