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eab6e2a60d684bc6" /><Relationship Type="http://schemas.openxmlformats.org/officeDocument/2006/relationships/extended-properties" Target="/docProps/app.xml" Id="Re76ca97190134aff" /><Relationship Type="http://schemas.openxmlformats.org/officeDocument/2006/relationships/officeDocument" Target="/ppt/presentation.xml" Id="Ra857ffd073b744dd" /></Relationships>
</file>

<file path=ppt/presentation.xml><?xml version="1.0" encoding="utf-8"?>
<p:presentation xmlns:p="http://schemas.openxmlformats.org/presentationml/2006/main">
  <p:sldMasterIdLst>
    <p:sldMasterId xmlns:r="http://schemas.openxmlformats.org/officeDocument/2006/relationships" id="2147483648" r:id="R182d664eba764aee"/>
  </p:sldMasterIdLst>
  <p:notesMasterIdLst>
    <p:notesMasterId xmlns:r="http://schemas.openxmlformats.org/officeDocument/2006/relationships" r:id="R5e884c1bfb52452e"/>
  </p:notesMasterIdLst>
  <p:sldIdLst>
    <p:sldId xmlns:r="http://schemas.openxmlformats.org/officeDocument/2006/relationships" id="256" r:id="R39d48c12960041cc"/>
    <p:sldId xmlns:r="http://schemas.openxmlformats.org/officeDocument/2006/relationships" id="257" r:id="R205928a41d9e4e2b"/>
    <p:sldId xmlns:r="http://schemas.openxmlformats.org/officeDocument/2006/relationships" id="258" r:id="R7dac22019e9041a1"/>
    <p:sldId xmlns:r="http://schemas.openxmlformats.org/officeDocument/2006/relationships" id="259" r:id="R475ed0c202314e53"/>
    <p:sldId xmlns:r="http://schemas.openxmlformats.org/officeDocument/2006/relationships" id="260" r:id="R960a569e73cf4b5a"/>
    <p:sldId xmlns:r="http://schemas.openxmlformats.org/officeDocument/2006/relationships" id="261" r:id="Rddacbd4b770d447e"/>
    <p:sldId xmlns:r="http://schemas.openxmlformats.org/officeDocument/2006/relationships" id="262" r:id="Rd4a24970181246e1"/>
    <p:sldId xmlns:r="http://schemas.openxmlformats.org/officeDocument/2006/relationships" id="263" r:id="R026eb78ba45040a7"/>
    <p:sldId xmlns:r="http://schemas.openxmlformats.org/officeDocument/2006/relationships" id="264" r:id="Rdba1a55d833f4e45"/>
    <p:sldId xmlns:r="http://schemas.openxmlformats.org/officeDocument/2006/relationships" id="265" r:id="Ra57ab1cb35d241d3"/>
    <p:sldId xmlns:r="http://schemas.openxmlformats.org/officeDocument/2006/relationships" id="266" r:id="R0f6c7f412ba248cd"/>
    <p:sldId xmlns:r="http://schemas.openxmlformats.org/officeDocument/2006/relationships" id="267" r:id="R37ae51c3fc9e4029"/>
    <p:sldId xmlns:r="http://schemas.openxmlformats.org/officeDocument/2006/relationships" id="268" r:id="R9aa01d292bcc4480"/>
    <p:sldId xmlns:r="http://schemas.openxmlformats.org/officeDocument/2006/relationships" id="269" r:id="Raf91bc4665fe44fd"/>
    <p:sldId xmlns:r="http://schemas.openxmlformats.org/officeDocument/2006/relationships" id="270" r:id="R5207fb8df7454866"/>
    <p:sldId xmlns:r="http://schemas.openxmlformats.org/officeDocument/2006/relationships" id="271" r:id="Rdca254e1ca384d35"/>
    <p:sldId xmlns:r="http://schemas.openxmlformats.org/officeDocument/2006/relationships" id="272" r:id="R221d135afda04370"/>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3a1afd0d4ae94204" /><Relationship Type="http://schemas.openxmlformats.org/officeDocument/2006/relationships/slideMaster" Target="/ppt/slideMasters/slideMaster1.xml" Id="R182d664eba764aee" /><Relationship Type="http://schemas.openxmlformats.org/officeDocument/2006/relationships/notesMaster" Target="/ppt/notesMasters/notesMaster1.xml" Id="R5e884c1bfb52452e" /><Relationship Type="http://schemas.openxmlformats.org/officeDocument/2006/relationships/presProps" Target="/ppt/presProps.xml" Id="R9583772208fd4f45" /><Relationship Type="http://schemas.openxmlformats.org/officeDocument/2006/relationships/tableStyles" Target="/ppt/tableStyles.xml" Id="Rc16788ec859045d3" /><Relationship Type="http://schemas.openxmlformats.org/officeDocument/2006/relationships/slide" Target="/ppt/slides/slide1.xml" Id="R39d48c12960041cc" /><Relationship Type="http://schemas.openxmlformats.org/officeDocument/2006/relationships/slide" Target="/ppt/slides/slide2.xml" Id="R205928a41d9e4e2b" /><Relationship Type="http://schemas.openxmlformats.org/officeDocument/2006/relationships/slide" Target="/ppt/slides/slide3.xml" Id="R7dac22019e9041a1" /><Relationship Type="http://schemas.openxmlformats.org/officeDocument/2006/relationships/slide" Target="/ppt/slides/slide4.xml" Id="R475ed0c202314e53" /><Relationship Type="http://schemas.openxmlformats.org/officeDocument/2006/relationships/slide" Target="/ppt/slides/slide5.xml" Id="R960a569e73cf4b5a" /><Relationship Type="http://schemas.openxmlformats.org/officeDocument/2006/relationships/slide" Target="/ppt/slides/slide6.xml" Id="Rddacbd4b770d447e" /><Relationship Type="http://schemas.openxmlformats.org/officeDocument/2006/relationships/slide" Target="/ppt/slides/slide7.xml" Id="Rd4a24970181246e1" /><Relationship Type="http://schemas.openxmlformats.org/officeDocument/2006/relationships/slide" Target="/ppt/slides/slide8.xml" Id="R026eb78ba45040a7" /><Relationship Type="http://schemas.openxmlformats.org/officeDocument/2006/relationships/slide" Target="/ppt/slides/slide9.xml" Id="Rdba1a55d833f4e45" /><Relationship Type="http://schemas.openxmlformats.org/officeDocument/2006/relationships/slide" Target="/ppt/slides/slide10.xml" Id="Ra57ab1cb35d241d3" /><Relationship Type="http://schemas.openxmlformats.org/officeDocument/2006/relationships/slide" Target="/ppt/slides/slide11.xml" Id="R0f6c7f412ba248cd" /><Relationship Type="http://schemas.openxmlformats.org/officeDocument/2006/relationships/slide" Target="/ppt/slides/slide12.xml" Id="R37ae51c3fc9e4029" /><Relationship Type="http://schemas.openxmlformats.org/officeDocument/2006/relationships/slide" Target="/ppt/slides/slide13.xml" Id="R9aa01d292bcc4480" /><Relationship Type="http://schemas.openxmlformats.org/officeDocument/2006/relationships/slide" Target="/ppt/slides/slide14.xml" Id="Raf91bc4665fe44fd" /><Relationship Type="http://schemas.openxmlformats.org/officeDocument/2006/relationships/slide" Target="/ppt/slides/slide15.xml" Id="R5207fb8df7454866" /><Relationship Type="http://schemas.openxmlformats.org/officeDocument/2006/relationships/slide" Target="/ppt/slides/slide16.xml" Id="Rdca254e1ca384d35" /><Relationship Type="http://schemas.openxmlformats.org/officeDocument/2006/relationships/slide" Target="/ppt/slides/slide17.xml" Id="R221d135afda04370"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8247bd028028430e"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f564e5ea68df44fa" /><Relationship Type="http://schemas.openxmlformats.org/officeDocument/2006/relationships/notesMaster" Target="/ppt/notesMasters/notesMaster1.xml" Id="Rd8dba374ca444ccd" /></Relationships>
</file>

<file path=ppt/notesSlides/_rels/notesSlide2.xml.rels>&#65279;<?xml version="1.0" encoding="utf-8"?><Relationships xmlns="http://schemas.openxmlformats.org/package/2006/relationships"><Relationship Type="http://schemas.openxmlformats.org/officeDocument/2006/relationships/slide" Target="/ppt/slides/slide2.xml" Id="R08b02feadc1a4d4f" /><Relationship Type="http://schemas.openxmlformats.org/officeDocument/2006/relationships/notesMaster" Target="/ppt/notesMasters/notesMaster1.xml" Id="R8bce31e3992e478f" /></Relationships>
</file>

<file path=ppt/notesSlides/_rels/notesSlide3.xml.rels>&#65279;<?xml version="1.0" encoding="utf-8"?><Relationships xmlns="http://schemas.openxmlformats.org/package/2006/relationships"><Relationship Type="http://schemas.openxmlformats.org/officeDocument/2006/relationships/slide" Target="/ppt/slides/slide3.xml" Id="R2acd332858d34c5a" /><Relationship Type="http://schemas.openxmlformats.org/officeDocument/2006/relationships/notesMaster" Target="/ppt/notesMasters/notesMaster1.xml" Id="R62173ad00f214bc9" /></Relationships>
</file>

<file path=ppt/notesSlides/_rels/notesSlide4.xml.rels>&#65279;<?xml version="1.0" encoding="utf-8"?><Relationships xmlns="http://schemas.openxmlformats.org/package/2006/relationships"><Relationship Type="http://schemas.openxmlformats.org/officeDocument/2006/relationships/slide" Target="/ppt/slides/slide4.xml" Id="R67b601128a0e4996" /><Relationship Type="http://schemas.openxmlformats.org/officeDocument/2006/relationships/notesMaster" Target="/ppt/notesMasters/notesMaster1.xml" Id="Rc82f61745594436e" /></Relationships>
</file>

<file path=ppt/notesSlides/_rels/notesSlide5.xml.rels>&#65279;<?xml version="1.0" encoding="utf-8"?><Relationships xmlns="http://schemas.openxmlformats.org/package/2006/relationships"><Relationship Type="http://schemas.openxmlformats.org/officeDocument/2006/relationships/slide" Target="/ppt/slides/slide5.xml" Id="R54280d85fb424de4" /><Relationship Type="http://schemas.openxmlformats.org/officeDocument/2006/relationships/notesMaster" Target="/ppt/notesMasters/notesMaster1.xml" Id="Rb3fee9c688e74655" /></Relationships>
</file>

<file path=ppt/notesSlides/_rels/notesSlide6.xml.rels>&#65279;<?xml version="1.0" encoding="utf-8"?><Relationships xmlns="http://schemas.openxmlformats.org/package/2006/relationships"><Relationship Type="http://schemas.openxmlformats.org/officeDocument/2006/relationships/slide" Target="/ppt/slides/slide6.xml" Id="Rd5c58ead27534589" /><Relationship Type="http://schemas.openxmlformats.org/officeDocument/2006/relationships/notesMaster" Target="/ppt/notesMasters/notesMaster1.xml" Id="R03f438cd724d4798" /></Relationships>
</file>

<file path=ppt/notesSlides/_rels/notesSlide7.xml.rels>&#65279;<?xml version="1.0" encoding="utf-8"?><Relationships xmlns="http://schemas.openxmlformats.org/package/2006/relationships"><Relationship Type="http://schemas.openxmlformats.org/officeDocument/2006/relationships/slide" Target="/ppt/slides/slide7.xml" Id="Rf170cea537db428c" /><Relationship Type="http://schemas.openxmlformats.org/officeDocument/2006/relationships/notesMaster" Target="/ppt/notesMasters/notesMaster1.xml" Id="Rc62c1d3016cd4c71" /></Relationships>
</file>

<file path=ppt/notesSlides/_rels/notesSlide8.xml.rels>&#65279;<?xml version="1.0" encoding="utf-8"?><Relationships xmlns="http://schemas.openxmlformats.org/package/2006/relationships"><Relationship Type="http://schemas.openxmlformats.org/officeDocument/2006/relationships/slide" Target="/ppt/slides/slide8.xml" Id="R6a65061a301449a8" /><Relationship Type="http://schemas.openxmlformats.org/officeDocument/2006/relationships/notesMaster" Target="/ppt/notesMasters/notesMaster1.xml" Id="R28e9e578d2d64b73" /></Relationships>
</file>

<file path=ppt/notesSlides/_rels/notesSlide9.xml.rels>&#65279;<?xml version="1.0" encoding="utf-8"?><Relationships xmlns="http://schemas.openxmlformats.org/package/2006/relationships"><Relationship Type="http://schemas.openxmlformats.org/officeDocument/2006/relationships/slide" Target="/ppt/slides/slide9.xml" Id="R3ce455f1335f4850" /><Relationship Type="http://schemas.openxmlformats.org/officeDocument/2006/relationships/notesMaster" Target="/ppt/notesMasters/notesMaster1.xml" Id="R64867245298d4b73"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2a7918a284cf4289" /><Relationship Type="http://schemas.openxmlformats.org/officeDocument/2006/relationships/notesMaster" Target="/ppt/notesMasters/notesMaster1.xml" Id="R81058fabf2af44e5"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5d00b152a861445e" /><Relationship Type="http://schemas.openxmlformats.org/officeDocument/2006/relationships/notesMaster" Target="/ppt/notesMasters/notesMaster1.xml" Id="Rbdd5681e75e74dc9"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bd612b0c08ef48ad" /><Relationship Type="http://schemas.openxmlformats.org/officeDocument/2006/relationships/notesMaster" Target="/ppt/notesMasters/notesMaster1.xml" Id="Rb2ab83f397404e20"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461e425e04f546ca" /><Relationship Type="http://schemas.openxmlformats.org/officeDocument/2006/relationships/notesMaster" Target="/ppt/notesMasters/notesMaster1.xml" Id="Rd92db498a6d147dd"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08efaddce6114d47" /><Relationship Type="http://schemas.openxmlformats.org/officeDocument/2006/relationships/notesMaster" Target="/ppt/notesMasters/notesMaster1.xml" Id="Rd7ee2b3bbbc242f4"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dc52125eb1f24dde" /><Relationship Type="http://schemas.openxmlformats.org/officeDocument/2006/relationships/notesMaster" Target="/ppt/notesMasters/notesMaster1.xml" Id="R9535159bd58748fc"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7f1619ac699d4219" /><Relationship Type="http://schemas.openxmlformats.org/officeDocument/2006/relationships/notesMaster" Target="/ppt/notesMasters/notesMaster1.xml" Id="R166b40ffc18547ea"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3b5d89465a214d94" /><Relationship Type="http://schemas.openxmlformats.org/officeDocument/2006/relationships/notesMaster" Target="/ppt/notesMasters/notesMaster1.xml" Id="R2ea5f5a7453146ed"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b29c27a569d24475" /><Relationship Type="http://schemas.openxmlformats.org/officeDocument/2006/relationships/image" Target="/ppt/media/image.png" Id="R1b9f7945815c4cf7" /><Relationship Type="http://schemas.openxmlformats.org/officeDocument/2006/relationships/image" Target="/ppt/media/image2.png" Id="Rccf265f125104f31" /><Relationship Type="http://schemas.openxmlformats.org/officeDocument/2006/relationships/image" Target="/ppt/media/image.jpeg" Id="Rbbd1df794109442e"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9cd3ddee13b44fc1"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1b9f7945815c4cf7"/>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ccf265f125104f31"/>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bbd1df794109442e"/>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b5b94cf483434a6f" /><Relationship Type="http://schemas.openxmlformats.org/officeDocument/2006/relationships/slideLayout" Target="/ppt/slideLayouts/slideLayout1.xml" Id="R97156907a3184546" /><Relationship Type="http://schemas.openxmlformats.org/officeDocument/2006/relationships/slideLayout" Target="/ppt/slideLayouts/slideLayout2.xml" Id="R43e3155c5b68421a"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97156907a3184546"/>
    <p:sldLayoutId xmlns:r="http://schemas.openxmlformats.org/officeDocument/2006/relationships" id="2147483650" r:id="R43e3155c5b68421a"/>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497f07cf0075402e" /><Relationship Type="http://schemas.openxmlformats.org/officeDocument/2006/relationships/notesSlide" Target="/ppt/notesSlides/notesSlide1.xml" Id="Rfb064c3e72a3462e"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b7e127c965ed4be1" /><Relationship Type="http://schemas.openxmlformats.org/officeDocument/2006/relationships/notesSlide" Target="/ppt/notesSlides/notesSlide2.xml" Id="R4feb3f30d5a440ea"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5a29047446ad4188" /><Relationship Type="http://schemas.openxmlformats.org/officeDocument/2006/relationships/notesSlide" Target="/ppt/notesSlides/notesSlide3.xml" Id="R47f54274c82342bc"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08a9e6ac73af4c30" /><Relationship Type="http://schemas.openxmlformats.org/officeDocument/2006/relationships/notesSlide" Target="/ppt/notesSlides/notesSlide4.xml" Id="Rad52f2044fcc4721"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2dfda497f6ba4cba" /><Relationship Type="http://schemas.openxmlformats.org/officeDocument/2006/relationships/notesSlide" Target="/ppt/notesSlides/notesSlide5.xml" Id="Rad8ca64bc2b04a9a"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946f56edebc6468e" /><Relationship Type="http://schemas.openxmlformats.org/officeDocument/2006/relationships/notesSlide" Target="/ppt/notesSlides/notesSlide6.xml" Id="R046d333ebe67420a"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ec0405e9af8e4635" /><Relationship Type="http://schemas.openxmlformats.org/officeDocument/2006/relationships/notesSlide" Target="/ppt/notesSlides/notesSlide7.xml" Id="R664546b5c6924129"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f45e9c27f4da43e9" /><Relationship Type="http://schemas.openxmlformats.org/officeDocument/2006/relationships/notesSlide" Target="/ppt/notesSlides/notesSlide8.xml" Id="R0f799a39d72345ae"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e3da25662ed94f51" /><Relationship Type="http://schemas.openxmlformats.org/officeDocument/2006/relationships/notesSlide" Target="/ppt/notesSlides/notesSlide9.xml" Id="Rc68187ab02da4e28"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f9f4c89b2aef4bad" /><Relationship Type="http://schemas.openxmlformats.org/officeDocument/2006/relationships/notesSlide" Target="/ppt/notesSlides/notesSlide10.xml" Id="R9a04ea3fade945d3"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c91342fe8f574ca8" /><Relationship Type="http://schemas.openxmlformats.org/officeDocument/2006/relationships/notesSlide" Target="/ppt/notesSlides/notesSlide11.xml" Id="R2526909736cb4d6c"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da7652329c5f4303" /><Relationship Type="http://schemas.openxmlformats.org/officeDocument/2006/relationships/notesSlide" Target="/ppt/notesSlides/notesSlide12.xml" Id="R97a61d90f4fb45f8"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df09a670fea24627" /><Relationship Type="http://schemas.openxmlformats.org/officeDocument/2006/relationships/notesSlide" Target="/ppt/notesSlides/notesSlide13.xml" Id="Rb5e48f9e26f040dd"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52f9ce3a0b264e67" /><Relationship Type="http://schemas.openxmlformats.org/officeDocument/2006/relationships/notesSlide" Target="/ppt/notesSlides/notesSlide14.xml" Id="R2dafade9a6794f6e"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2f0869aa014b4d98" /><Relationship Type="http://schemas.openxmlformats.org/officeDocument/2006/relationships/notesSlide" Target="/ppt/notesSlides/notesSlide15.xml" Id="R131c24e15895434e"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3ab41253cf8f4d8a" /><Relationship Type="http://schemas.openxmlformats.org/officeDocument/2006/relationships/notesSlide" Target="/ppt/notesSlides/notesSlide16.xml" Id="Rab11d139cb974ad7"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7f7a026eb65f4c0b" /><Relationship Type="http://schemas.openxmlformats.org/officeDocument/2006/relationships/notesSlide" Target="/ppt/notesSlides/notesSlide17.xml" Id="R3bdc36ca60aa4bbb"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提摩太前書第3章</a:t>
            </a:r>
          </a:p>
          <a:p xmlns:a="http://schemas.openxmlformats.org/drawingml/2006/main">
            <a:pPr algn="ctr">
              <a:buNone/>
            </a:pPr>
            <a:r>
              <a:rPr sz="2000">
                <a:solidFill>
                  <a:srgbClr val="FFFFFF"/>
                </a:solidFill>
                <a:latin typeface="Georgia"/>
                <a:ea typeface="Georgia"/>
                <a:cs typeface="Georgia"/>
              </a:rPr>
              <a:t>1 Timothy 3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提摩太前書 3:1  |  1 Timothy 3:1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「人若想要得監督的職分，就是羨慕善工。」這話是可信的。</a:t>
            </a:r>
          </a:p>
          <a:p xmlns:a="http://schemas.openxmlformats.org/drawingml/2006/main">
            <a:pPr algn="ctr">
              <a:buNone/>
            </a:pPr>
            <a:r>
              <a:rPr sz="2400">
                <a:solidFill>
                  <a:srgbClr val="FFFFFF"/>
                </a:solidFill>
                <a:latin typeface="Georgia"/>
                <a:ea typeface="Georgia"/>
                <a:cs typeface="Georgia"/>
              </a:rPr>
              <a:t>This is a true saying, If a man desire the office of a bishop, he desireth a good work.</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提摩太前書 3:2  |  1 Timothy 3:2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作監督的，必須無可指責，只作一個婦人的丈夫，有節制，自守，端正，樂意接待遠人，善於教導；</a:t>
            </a:r>
          </a:p>
          <a:p xmlns:a="http://schemas.openxmlformats.org/drawingml/2006/main">
            <a:pPr algn="ctr">
              <a:buNone/>
            </a:pPr>
            <a:r>
              <a:rPr sz="2400">
                <a:solidFill>
                  <a:srgbClr val="FFFFFF"/>
                </a:solidFill>
                <a:latin typeface="Georgia"/>
                <a:ea typeface="Georgia"/>
                <a:cs typeface="Georgia"/>
              </a:rPr>
              <a:t>A bishop then must be blameless, the husband of one wife, vigilant, sober, of good behaviour, given to hospitality, apt to teach;</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提摩太前書 3:3  |  1 Timothy 3:3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不因酒滋事，不打人，只要溫和，不爭競，不貪財；</a:t>
            </a:r>
          </a:p>
          <a:p xmlns:a="http://schemas.openxmlformats.org/drawingml/2006/main">
            <a:pPr algn="ctr">
              <a:buNone/>
            </a:pPr>
            <a:r>
              <a:rPr sz="2400">
                <a:solidFill>
                  <a:srgbClr val="FFFFFF"/>
                </a:solidFill>
                <a:latin typeface="Georgia"/>
                <a:ea typeface="Georgia"/>
                <a:cs typeface="Georgia"/>
              </a:rPr>
              <a:t>Not given to wine, no striker, not greedy of filthy lucre; but patient, not a brawler, not covetous;</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提摩太前書 3:4  |  1 Timothy 3:4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好好管理自己的家，使兒女凡事端莊順服。</a:t>
            </a:r>
          </a:p>
          <a:p xmlns:a="http://schemas.openxmlformats.org/drawingml/2006/main">
            <a:pPr algn="ctr">
              <a:buNone/>
            </a:pPr>
            <a:r>
              <a:rPr sz="2400">
                <a:solidFill>
                  <a:srgbClr val="FFFFFF"/>
                </a:solidFill>
                <a:latin typeface="Georgia"/>
                <a:ea typeface="Georgia"/>
                <a:cs typeface="Georgia"/>
              </a:rPr>
              <a:t>One that ruleth well his own house, having his children in subjection with all gravity;</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提摩太前書 3:5  |  1 Timothy 3:5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人若不知道管理自己的家，焉能照管神的教會呢？</a:t>
            </a:r>
          </a:p>
          <a:p xmlns:a="http://schemas.openxmlformats.org/drawingml/2006/main">
            <a:pPr algn="ctr">
              <a:buNone/>
            </a:pPr>
            <a:r>
              <a:rPr sz="2400">
                <a:solidFill>
                  <a:srgbClr val="FFFFFF"/>
                </a:solidFill>
                <a:latin typeface="Georgia"/>
                <a:ea typeface="Georgia"/>
                <a:cs typeface="Georgia"/>
              </a:rPr>
              <a:t>(For if a man know not how to rule his own house, how shall he take care of the church of God?)</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提摩太前書 3:6  |  1 Timothy 3:6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初入教的不可作監督，恐怕他自高自大，就落在魔鬼[所受]的刑罰裏。</a:t>
            </a:r>
          </a:p>
          <a:p xmlns:a="http://schemas.openxmlformats.org/drawingml/2006/main">
            <a:pPr algn="ctr">
              <a:buNone/>
            </a:pPr>
            <a:r>
              <a:rPr sz="2400">
                <a:solidFill>
                  <a:srgbClr val="FFFFFF"/>
                </a:solidFill>
                <a:latin typeface="Georgia"/>
                <a:ea typeface="Georgia"/>
                <a:cs typeface="Georgia"/>
              </a:rPr>
              <a:t>Not a novice, lest being lifted up with pride he fall into the condemnation of the devil.</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提摩太前書 3:7  |  1 Timothy 3:7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監督也必須在教外有好名聲，恐怕被人毀謗，落在魔鬼的網羅裏。</a:t>
            </a:r>
          </a:p>
          <a:p xmlns:a="http://schemas.openxmlformats.org/drawingml/2006/main">
            <a:pPr algn="ctr">
              <a:buNone/>
            </a:pPr>
            <a:r>
              <a:rPr sz="2400">
                <a:solidFill>
                  <a:srgbClr val="FFFFFF"/>
                </a:solidFill>
                <a:latin typeface="Georgia"/>
                <a:ea typeface="Georgia"/>
                <a:cs typeface="Georgia"/>
              </a:rPr>
              <a:t>Moreover he must have a good report of them which are without; lest he fall into reproach and the snare of the devil.</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提摩太前書 3:8  |  1 Timothy 3:8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作執事的，也是如此：必須端莊，不一口兩舌，不好喝酒，不貪不義之財；</a:t>
            </a:r>
          </a:p>
          <a:p xmlns:a="http://schemas.openxmlformats.org/drawingml/2006/main">
            <a:pPr algn="ctr">
              <a:buNone/>
            </a:pPr>
            <a:r>
              <a:rPr sz="2400">
                <a:solidFill>
                  <a:srgbClr val="FFFFFF"/>
                </a:solidFill>
                <a:latin typeface="Georgia"/>
                <a:ea typeface="Georgia"/>
                <a:cs typeface="Georgia"/>
              </a:rPr>
              <a:t>Likewise must the deacons be grave, not doubletongued, not given to much wine, not greedy of filthy lucre;</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提摩太前書 3:9  |  1 Timothy 3:9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要存清潔的良心，固守真道的奧祕。</a:t>
            </a:r>
          </a:p>
          <a:p xmlns:a="http://schemas.openxmlformats.org/drawingml/2006/main">
            <a:pPr algn="ctr">
              <a:buNone/>
            </a:pPr>
            <a:r>
              <a:rPr sz="2800">
                <a:solidFill>
                  <a:srgbClr val="FFFFFF"/>
                </a:solidFill>
                <a:latin typeface="Georgia"/>
                <a:ea typeface="Georgia"/>
                <a:cs typeface="Georgia"/>
              </a:rPr>
              <a:t>Holding the mystery of the faith in a pure conscience.</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提摩太前書 3:10  |  1 Timothy 3:10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這等人也要先受試驗，若沒有可責之處，然後叫他們作執事。</a:t>
            </a:r>
          </a:p>
          <a:p xmlns:a="http://schemas.openxmlformats.org/drawingml/2006/main">
            <a:pPr algn="ctr">
              <a:buNone/>
            </a:pPr>
            <a:r>
              <a:rPr sz="2400">
                <a:solidFill>
                  <a:srgbClr val="FFFFFF"/>
                </a:solidFill>
                <a:latin typeface="Georgia"/>
                <a:ea typeface="Georgia"/>
                <a:cs typeface="Georgia"/>
              </a:rPr>
              <a:t>And let these also first be proved; then let them use the office of a deacon, being found blameless.</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提摩太前書 3:11  |  1 Timothy 3:11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女執事也是如此：必須端莊，不說讒言，有節制，凡事忠心。</a:t>
            </a:r>
          </a:p>
          <a:p xmlns:a="http://schemas.openxmlformats.org/drawingml/2006/main">
            <a:pPr algn="ctr">
              <a:buNone/>
            </a:pPr>
            <a:r>
              <a:rPr sz="2400">
                <a:solidFill>
                  <a:srgbClr val="FFFFFF"/>
                </a:solidFill>
                <a:latin typeface="Georgia"/>
                <a:ea typeface="Georgia"/>
                <a:cs typeface="Georgia"/>
              </a:rPr>
              <a:t>Even so must their wives be grave, not slanderers, sober, faithful in all things.</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提摩太前書 3:12  |  1 Timothy 3:12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執事只要作一個婦人的丈夫，好好管理兒女和自己的家。</a:t>
            </a:r>
          </a:p>
          <a:p xmlns:a="http://schemas.openxmlformats.org/drawingml/2006/main">
            <a:pPr algn="ctr">
              <a:buNone/>
            </a:pPr>
            <a:r>
              <a:rPr sz="2400">
                <a:solidFill>
                  <a:srgbClr val="FFFFFF"/>
                </a:solidFill>
                <a:latin typeface="Georgia"/>
                <a:ea typeface="Georgia"/>
                <a:cs typeface="Georgia"/>
              </a:rPr>
              <a:t>Let the deacons be the husbands of one wife, ruling their children and their own houses well.</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提摩太前書 3:13  |  1 Timothy 3:13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因為善作執事的，自己就得到美好的地步，並且在基督耶穌裏的真道上大有膽量。</a:t>
            </a:r>
          </a:p>
          <a:p xmlns:a="http://schemas.openxmlformats.org/drawingml/2006/main">
            <a:pPr algn="ctr">
              <a:buNone/>
            </a:pPr>
            <a:r>
              <a:rPr sz="2100">
                <a:solidFill>
                  <a:srgbClr val="FFFFFF"/>
                </a:solidFill>
                <a:latin typeface="Georgia"/>
                <a:ea typeface="Georgia"/>
                <a:cs typeface="Georgia"/>
              </a:rPr>
              <a:t>For they that have used the office of a deacon well purchase to themselves a good degree, and great boldness in the faith which is in Christ Jesus.</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提摩太前書 3:14  |  1 Timothy 3:14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我指望快到你那裏去，所以先將這些事寫給你。</a:t>
            </a:r>
          </a:p>
          <a:p xmlns:a="http://schemas.openxmlformats.org/drawingml/2006/main">
            <a:pPr algn="ctr">
              <a:buNone/>
            </a:pPr>
            <a:r>
              <a:rPr sz="2800">
                <a:solidFill>
                  <a:srgbClr val="FFFFFF"/>
                </a:solidFill>
                <a:latin typeface="Georgia"/>
                <a:ea typeface="Georgia"/>
                <a:cs typeface="Georgia"/>
              </a:rPr>
              <a:t>These things write I unto thee, hoping to come unto thee shortly:</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提摩太前書 3:15  |  1 Timothy 3:15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倘若我耽延日久，你也可以知道在神的家中當怎樣行。這家就是永生神的教會，真理的柱石和根基。</a:t>
            </a:r>
          </a:p>
          <a:p xmlns:a="http://schemas.openxmlformats.org/drawingml/2006/main">
            <a:pPr algn="ctr">
              <a:buNone/>
            </a:pPr>
            <a:r>
              <a:rPr sz="2100">
                <a:solidFill>
                  <a:srgbClr val="FFFFFF"/>
                </a:solidFill>
                <a:latin typeface="Georgia"/>
                <a:ea typeface="Georgia"/>
                <a:cs typeface="Georgia"/>
              </a:rPr>
              <a:t>But if I tarry long, that thou mayest know how thou oughtest to behave thyself in the house of God, which is the church of the living God, the pillar and ground of the truth.</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提摩太前書 3:16  |  1 Timothy 3:16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大哉，敬虔的奧祕，無人不以為然！ 就是神在肉身顯現， 被聖靈稱義， 被天使看見， 被傳於外邦， 被世人信服， 被接在榮耀裏。</a:t>
            </a:r>
          </a:p>
          <a:p xmlns:a="http://schemas.openxmlformats.org/drawingml/2006/main">
            <a:pPr algn="ctr">
              <a:buNone/>
            </a:pPr>
            <a:r>
              <a:rPr sz="2100">
                <a:solidFill>
                  <a:srgbClr val="FFFFFF"/>
                </a:solidFill>
                <a:latin typeface="Georgia"/>
                <a:ea typeface="Georgia"/>
                <a:cs typeface="Georgia"/>
              </a:rPr>
              <a:t>And without controversy great is the mystery of godliness: God was manifest in the flesh, justified in the Spirit, seen of angels, preached unto the Gentiles, believed on in the world, received up into glory.</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2026-08-30T06:59:24.1480000Z</dcterms:created>
  <dcterms:modified xsi:type="dcterms:W3CDTF">2026-08-30T06:59:24.1480000Z</dcterms:modified>
</coreProperties>
</file>