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9d2c926ccf04197" /><Relationship Type="http://schemas.openxmlformats.org/officeDocument/2006/relationships/extended-properties" Target="/docProps/app.xml" Id="Rdfb4cc4b3e6b4859" /><Relationship Type="http://schemas.openxmlformats.org/officeDocument/2006/relationships/officeDocument" Target="/ppt/presentation.xml" Id="R2cc6f0eb4f8b47b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031819d4e264808"/>
  </p:sldMasterIdLst>
  <p:notesMasterIdLst>
    <p:notesMasterId xmlns:r="http://schemas.openxmlformats.org/officeDocument/2006/relationships" r:id="R2f9d059790fc4b9a"/>
  </p:notesMasterIdLst>
  <p:sldIdLst>
    <p:sldId xmlns:r="http://schemas.openxmlformats.org/officeDocument/2006/relationships" id="256" r:id="R78646de4358e40a7"/>
    <p:sldId xmlns:r="http://schemas.openxmlformats.org/officeDocument/2006/relationships" id="257" r:id="R3160fa83d6ae4808"/>
    <p:sldId xmlns:r="http://schemas.openxmlformats.org/officeDocument/2006/relationships" id="258" r:id="R9173c9e4f7a244a6"/>
    <p:sldId xmlns:r="http://schemas.openxmlformats.org/officeDocument/2006/relationships" id="259" r:id="Rf6e6df6f736e4249"/>
    <p:sldId xmlns:r="http://schemas.openxmlformats.org/officeDocument/2006/relationships" id="260" r:id="R1d3a9f210e164186"/>
    <p:sldId xmlns:r="http://schemas.openxmlformats.org/officeDocument/2006/relationships" id="261" r:id="R69f276d467b74887"/>
    <p:sldId xmlns:r="http://schemas.openxmlformats.org/officeDocument/2006/relationships" id="262" r:id="Rc3e3d6edadf14cfc"/>
    <p:sldId xmlns:r="http://schemas.openxmlformats.org/officeDocument/2006/relationships" id="263" r:id="R8c36edda39cd4cd9"/>
    <p:sldId xmlns:r="http://schemas.openxmlformats.org/officeDocument/2006/relationships" id="264" r:id="Rb5047af5c69642e5"/>
    <p:sldId xmlns:r="http://schemas.openxmlformats.org/officeDocument/2006/relationships" id="265" r:id="R5a39416649ba4e94"/>
    <p:sldId xmlns:r="http://schemas.openxmlformats.org/officeDocument/2006/relationships" id="266" r:id="R4656166748044840"/>
    <p:sldId xmlns:r="http://schemas.openxmlformats.org/officeDocument/2006/relationships" id="267" r:id="R56b00a129e4f43dd"/>
    <p:sldId xmlns:r="http://schemas.openxmlformats.org/officeDocument/2006/relationships" id="268" r:id="R1f1b665f26414bd6"/>
    <p:sldId xmlns:r="http://schemas.openxmlformats.org/officeDocument/2006/relationships" id="269" r:id="Ra291292face84647"/>
    <p:sldId xmlns:r="http://schemas.openxmlformats.org/officeDocument/2006/relationships" id="270" r:id="Rb6e522c36d614d4d"/>
    <p:sldId xmlns:r="http://schemas.openxmlformats.org/officeDocument/2006/relationships" id="271" r:id="R6faa1087b14d4235"/>
    <p:sldId xmlns:r="http://schemas.openxmlformats.org/officeDocument/2006/relationships" id="272" r:id="R46aeb83b64c244eb"/>
    <p:sldId xmlns:r="http://schemas.openxmlformats.org/officeDocument/2006/relationships" id="273" r:id="R4d510fc9fe454ad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c9efaf516fc4ba9" /><Relationship Type="http://schemas.openxmlformats.org/officeDocument/2006/relationships/slideMaster" Target="/ppt/slideMasters/slideMaster1.xml" Id="R4031819d4e264808" /><Relationship Type="http://schemas.openxmlformats.org/officeDocument/2006/relationships/notesMaster" Target="/ppt/notesMasters/notesMaster1.xml" Id="R2f9d059790fc4b9a" /><Relationship Type="http://schemas.openxmlformats.org/officeDocument/2006/relationships/presProps" Target="/ppt/presProps.xml" Id="R5ecc829b2b3b44fc" /><Relationship Type="http://schemas.openxmlformats.org/officeDocument/2006/relationships/tableStyles" Target="/ppt/tableStyles.xml" Id="Rfe8ddd0454d4411e" /><Relationship Type="http://schemas.openxmlformats.org/officeDocument/2006/relationships/slide" Target="/ppt/slides/slide1.xml" Id="R78646de4358e40a7" /><Relationship Type="http://schemas.openxmlformats.org/officeDocument/2006/relationships/slide" Target="/ppt/slides/slide2.xml" Id="R3160fa83d6ae4808" /><Relationship Type="http://schemas.openxmlformats.org/officeDocument/2006/relationships/slide" Target="/ppt/slides/slide3.xml" Id="R9173c9e4f7a244a6" /><Relationship Type="http://schemas.openxmlformats.org/officeDocument/2006/relationships/slide" Target="/ppt/slides/slide4.xml" Id="Rf6e6df6f736e4249" /><Relationship Type="http://schemas.openxmlformats.org/officeDocument/2006/relationships/slide" Target="/ppt/slides/slide5.xml" Id="R1d3a9f210e164186" /><Relationship Type="http://schemas.openxmlformats.org/officeDocument/2006/relationships/slide" Target="/ppt/slides/slide6.xml" Id="R69f276d467b74887" /><Relationship Type="http://schemas.openxmlformats.org/officeDocument/2006/relationships/slide" Target="/ppt/slides/slide7.xml" Id="Rc3e3d6edadf14cfc" /><Relationship Type="http://schemas.openxmlformats.org/officeDocument/2006/relationships/slide" Target="/ppt/slides/slide8.xml" Id="R8c36edda39cd4cd9" /><Relationship Type="http://schemas.openxmlformats.org/officeDocument/2006/relationships/slide" Target="/ppt/slides/slide9.xml" Id="Rb5047af5c69642e5" /><Relationship Type="http://schemas.openxmlformats.org/officeDocument/2006/relationships/slide" Target="/ppt/slides/slide10.xml" Id="R5a39416649ba4e94" /><Relationship Type="http://schemas.openxmlformats.org/officeDocument/2006/relationships/slide" Target="/ppt/slides/slide11.xml" Id="R4656166748044840" /><Relationship Type="http://schemas.openxmlformats.org/officeDocument/2006/relationships/slide" Target="/ppt/slides/slide12.xml" Id="R56b00a129e4f43dd" /><Relationship Type="http://schemas.openxmlformats.org/officeDocument/2006/relationships/slide" Target="/ppt/slides/slide13.xml" Id="R1f1b665f26414bd6" /><Relationship Type="http://schemas.openxmlformats.org/officeDocument/2006/relationships/slide" Target="/ppt/slides/slide14.xml" Id="Ra291292face84647" /><Relationship Type="http://schemas.openxmlformats.org/officeDocument/2006/relationships/slide" Target="/ppt/slides/slide15.xml" Id="Rb6e522c36d614d4d" /><Relationship Type="http://schemas.openxmlformats.org/officeDocument/2006/relationships/slide" Target="/ppt/slides/slide16.xml" Id="R6faa1087b14d4235" /><Relationship Type="http://schemas.openxmlformats.org/officeDocument/2006/relationships/slide" Target="/ppt/slides/slide17.xml" Id="R46aeb83b64c244eb" /><Relationship Type="http://schemas.openxmlformats.org/officeDocument/2006/relationships/slide" Target="/ppt/slides/slide18.xml" Id="R4d510fc9fe454ad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72219f2e54147e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4d442ec93554f73" /><Relationship Type="http://schemas.openxmlformats.org/officeDocument/2006/relationships/notesMaster" Target="/ppt/notesMasters/notesMaster1.xml" Id="R0bed2047e19144b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214e04c521243b5" /><Relationship Type="http://schemas.openxmlformats.org/officeDocument/2006/relationships/notesMaster" Target="/ppt/notesMasters/notesMaster1.xml" Id="Rbcd7bfd735574e7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b091a1bcbaa4b4b" /><Relationship Type="http://schemas.openxmlformats.org/officeDocument/2006/relationships/notesMaster" Target="/ppt/notesMasters/notesMaster1.xml" Id="Rf1327213e3c8401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dc53d01a15e46b6" /><Relationship Type="http://schemas.openxmlformats.org/officeDocument/2006/relationships/notesMaster" Target="/ppt/notesMasters/notesMaster1.xml" Id="R2a6ce5a822804d3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ce93222d6b84475" /><Relationship Type="http://schemas.openxmlformats.org/officeDocument/2006/relationships/notesMaster" Target="/ppt/notesMasters/notesMaster1.xml" Id="R128148549f9b455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6415e4d553e40ea" /><Relationship Type="http://schemas.openxmlformats.org/officeDocument/2006/relationships/notesMaster" Target="/ppt/notesMasters/notesMaster1.xml" Id="R158bd1a370a3405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94bfdf1ce924482" /><Relationship Type="http://schemas.openxmlformats.org/officeDocument/2006/relationships/notesMaster" Target="/ppt/notesMasters/notesMaster1.xml" Id="R97a236e6b73e48c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df6984ff7334644" /><Relationship Type="http://schemas.openxmlformats.org/officeDocument/2006/relationships/notesMaster" Target="/ppt/notesMasters/notesMaster1.xml" Id="Rece11ef73b4e4ac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c913e3b2b2140bc" /><Relationship Type="http://schemas.openxmlformats.org/officeDocument/2006/relationships/notesMaster" Target="/ppt/notesMasters/notesMaster1.xml" Id="R38c74cc8872d40b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936fa14954f43d5" /><Relationship Type="http://schemas.openxmlformats.org/officeDocument/2006/relationships/notesMaster" Target="/ppt/notesMasters/notesMaster1.xml" Id="Raad9ccdde9c047a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75ab0826d734098" /><Relationship Type="http://schemas.openxmlformats.org/officeDocument/2006/relationships/notesMaster" Target="/ppt/notesMasters/notesMaster1.xml" Id="Rb813d7198ea14b2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09ce047050a4bee" /><Relationship Type="http://schemas.openxmlformats.org/officeDocument/2006/relationships/notesMaster" Target="/ppt/notesMasters/notesMaster1.xml" Id="Rb2c6b6c8467749a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b0f5b2b148f47d8" /><Relationship Type="http://schemas.openxmlformats.org/officeDocument/2006/relationships/notesMaster" Target="/ppt/notesMasters/notesMaster1.xml" Id="R14c50ea7bcf546c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536ef01842e4a5d" /><Relationship Type="http://schemas.openxmlformats.org/officeDocument/2006/relationships/notesMaster" Target="/ppt/notesMasters/notesMaster1.xml" Id="R1e7c4478c0c74de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9e9e270b5104fec" /><Relationship Type="http://schemas.openxmlformats.org/officeDocument/2006/relationships/notesMaster" Target="/ppt/notesMasters/notesMaster1.xml" Id="R34a367fb5b7d422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c3af535e32b43ab" /><Relationship Type="http://schemas.openxmlformats.org/officeDocument/2006/relationships/notesMaster" Target="/ppt/notesMasters/notesMaster1.xml" Id="R245daedf783b401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5d632ad23514435" /><Relationship Type="http://schemas.openxmlformats.org/officeDocument/2006/relationships/notesMaster" Target="/ppt/notesMasters/notesMaster1.xml" Id="R2e72bbfe20524a8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ebbf2018ec04510" /><Relationship Type="http://schemas.openxmlformats.org/officeDocument/2006/relationships/notesMaster" Target="/ppt/notesMasters/notesMaster1.xml" Id="R51873be648d141e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e9cba9a4bc4c5e" /><Relationship Type="http://schemas.openxmlformats.org/officeDocument/2006/relationships/image" Target="/ppt/media/image.png" Id="Raecc6d819df8439a" /><Relationship Type="http://schemas.openxmlformats.org/officeDocument/2006/relationships/image" Target="/ppt/media/image2.png" Id="R4f0858a8578f4038" /><Relationship Type="http://schemas.openxmlformats.org/officeDocument/2006/relationships/image" Target="/ppt/media/image.jpeg" Id="R2b515937434f4e3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6680b8b2b24bff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aecc6d819df8439a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4f0858a8578f4038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515937434f4e35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1b7dc8402aa4aa3" /><Relationship Type="http://schemas.openxmlformats.org/officeDocument/2006/relationships/slideLayout" Target="/ppt/slideLayouts/slideLayout1.xml" Id="R4e6f5a0383dd4802" /><Relationship Type="http://schemas.openxmlformats.org/officeDocument/2006/relationships/slideLayout" Target="/ppt/slideLayouts/slideLayout2.xml" Id="Re569f41deefa462f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e6f5a0383dd4802"/>
    <p:sldLayoutId xmlns:r="http://schemas.openxmlformats.org/officeDocument/2006/relationships" id="2147483650" r:id="Re569f41deefa462f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16b5614edf4894" /><Relationship Type="http://schemas.openxmlformats.org/officeDocument/2006/relationships/notesSlide" Target="/ppt/notesSlides/notesSlide1.xml" Id="R0dfee25bbc4441d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1dbd58d965468a" /><Relationship Type="http://schemas.openxmlformats.org/officeDocument/2006/relationships/notesSlide" Target="/ppt/notesSlides/notesSlide2.xml" Id="R3d742b2137484c6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1c81fb8d014db8" /><Relationship Type="http://schemas.openxmlformats.org/officeDocument/2006/relationships/notesSlide" Target="/ppt/notesSlides/notesSlide3.xml" Id="Rbd9be09fdb1e4b4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7d2e8809c0497f" /><Relationship Type="http://schemas.openxmlformats.org/officeDocument/2006/relationships/notesSlide" Target="/ppt/notesSlides/notesSlide4.xml" Id="R6ce3779673b549f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17f61c3b6e45df" /><Relationship Type="http://schemas.openxmlformats.org/officeDocument/2006/relationships/notesSlide" Target="/ppt/notesSlides/notesSlide5.xml" Id="R9cc9afb1e34b4f6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ed2c6e271844dd" /><Relationship Type="http://schemas.openxmlformats.org/officeDocument/2006/relationships/notesSlide" Target="/ppt/notesSlides/notesSlide6.xml" Id="Rb4e9aa27e7ea404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8991f2efb64fc9" /><Relationship Type="http://schemas.openxmlformats.org/officeDocument/2006/relationships/notesSlide" Target="/ppt/notesSlides/notesSlide7.xml" Id="R8bde211ce16d410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50e031542b4a9c" /><Relationship Type="http://schemas.openxmlformats.org/officeDocument/2006/relationships/notesSlide" Target="/ppt/notesSlides/notesSlide8.xml" Id="Rb3da923a9dab4ca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3ac29eeb1e843f7" /><Relationship Type="http://schemas.openxmlformats.org/officeDocument/2006/relationships/notesSlide" Target="/ppt/notesSlides/notesSlide9.xml" Id="Rffc150b3adc44e4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e24b5fe85449a5" /><Relationship Type="http://schemas.openxmlformats.org/officeDocument/2006/relationships/notesSlide" Target="/ppt/notesSlides/notesSlide10.xml" Id="R4af23fecf46e451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7eae4509d64e0a" /><Relationship Type="http://schemas.openxmlformats.org/officeDocument/2006/relationships/notesSlide" Target="/ppt/notesSlides/notesSlide11.xml" Id="R75372888a7404b4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e60f912036f4eb3" /><Relationship Type="http://schemas.openxmlformats.org/officeDocument/2006/relationships/notesSlide" Target="/ppt/notesSlides/notesSlide12.xml" Id="R13a2948eabb948f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a138394db94d6c" /><Relationship Type="http://schemas.openxmlformats.org/officeDocument/2006/relationships/notesSlide" Target="/ppt/notesSlides/notesSlide13.xml" Id="R41fd1784d4b8416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60ad9fcc194b6c" /><Relationship Type="http://schemas.openxmlformats.org/officeDocument/2006/relationships/notesSlide" Target="/ppt/notesSlides/notesSlide14.xml" Id="R4080b43f0bb24e1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5b9a29965c4d70" /><Relationship Type="http://schemas.openxmlformats.org/officeDocument/2006/relationships/notesSlide" Target="/ppt/notesSlides/notesSlide15.xml" Id="R528b2515bd01493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a67e8fe6b34204" /><Relationship Type="http://schemas.openxmlformats.org/officeDocument/2006/relationships/notesSlide" Target="/ppt/notesSlides/notesSlide16.xml" Id="R204bac40331b4d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95d1a857f534e38" /><Relationship Type="http://schemas.openxmlformats.org/officeDocument/2006/relationships/notesSlide" Target="/ppt/notesSlides/notesSlide17.xml" Id="Rd69a7f0c9fac40e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40a6fc3dcb4d96" /><Relationship Type="http://schemas.openxmlformats.org/officeDocument/2006/relationships/notesSlide" Target="/ppt/notesSlides/notesSlide18.xml" Id="R98ceb61cbb7340d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詩篇第40章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40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40:1  |  Psalms 40:1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大衛的詩，交與伶長。 我曾耐性等候耶和華； 他垂聽我的呼求。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Musician, A Psalm of David. I waited patiently for the LORD; and he inclined unto me, and heard my cry.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40:2  |  Psalms 40:2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他從禍坑裏， 從淤泥中，把我拉上來， 使我的腳立在磐石上， 使我腳步穩當。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brought me up also out of an horrible pit, out of the miry clay, and set my feet upon a rock, and established my goings.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40:3  |  Psalms 40:3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他使我口唱新歌， 就是讚美我們神的話。 許多人必看見而懼怕， 並要倚靠耶和華。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hath put a new song in my mouth, even praise unto our God: many shall see it, and fear, and shall trust in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40:4  |  Psalms 40:4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那倚靠耶和華、 不理會狂傲和偏向虛假之輩的， 這人便為有福！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Blessed is that man that maketh the LORD his trust, and respecteth not the proud, nor such as turn aside to lies.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40:5  |  Psalms 40:5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耶和華－我的神啊，你所行的奇事， 並你向我們所懷的意念甚多，不能向你陳明； 若要陳明，其事不可勝數。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Many, O LORD my God, are thy wonderful works which thou hast done, and thy thoughts which are to us-ward: they cannot be reckoned up in order unto thee: if I would declare and speak of them, they are more than can be numbered.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40:6  |  Psalms 40:6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祭物和禮物，你不喜悅； 你已經開通我的耳朵。 燔祭和贖罪祭非你所要。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Sacrifice and offering thou didst not desire; mine ears hast thou opened: burnt offering and sin offering hast thou not required.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40:7  |  Psalms 40:7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那時我說：看哪，我來了！ 我的事在經卷上已經記載了。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said I, Lo, I come: in the volume of the book it is written of me,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40:8  |  Psalms 40:8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我的神啊，我樂意照你的旨意行； 你的律法在我心裏。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delight to do thy will, O my God: yea, thy law is within my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40:9  |  Psalms 40:9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我在大會中宣傳公義的佳音； 我必不止住我的嘴唇。 耶和華啊，這是你所知道的。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preached righteousness in the great congregation: lo, I have not refrained my lips, O LORD, thou knowest.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40:10  |  Psalms 40:10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我未曾把你的公義藏在心裏； 我已陳明你的信實和你的救恩； 我在大會中未曾隱瞞你的慈愛和誠實。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not hid thy righteousness within my heart; I have declared thy faithfulness and thy salvation: I have not concealed thy lovingkindness and thy truth from the great congregation.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40:11  |  Psalms 40:11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耶和華啊，求你不要向我止住你的慈悲！ 願你的慈愛和誠實常常保佑我！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Withhold not thou thy tender mercies from me, O LORD: let thy lovingkindness and thy truth continually preserve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40:12  |  Psalms 40:12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因有無數的禍患圍困我， 我的罪孽追上了我，使我不能昂首； 這罪孽比我的頭髮還多， 我就心寒膽戰。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innumerable evils have compassed me about: mine iniquities have taken hold upon me, so that I am not able to look up; they are more than the hairs of mine head: therefore my heart faileth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40:13  |  Psalms 40:13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耶和華啊，求你開恩搭救我！ 耶和華啊，求你速速幫助我！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pleased, O LORD, to deliver me: O LORD, make haste to help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40:14  |  Psalms 40:14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願那些尋找我、要滅我命的，一同抱愧蒙羞！ 願那些喜悅我受害的，退後受辱！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them be ashamed and confounded together that seek after my soul to destroy it; let them be driven backward and put to shame that wish me evil.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40:15  |  Psalms 40:15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願那些對我說阿哈、阿哈的， 因羞愧而敗亡！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them be desolate for a reward of their shame that say unto me, Aha, aha.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40:16  |  Psalms 40:16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願一切尋求你的，因你高興歡喜！ 願那些喜愛你救恩的，常說：當尊耶和華為大！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all those that seek thee rejoice and be glad in thee: let such as love thy salvation say continually, The LORD be magnified.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40:17  |  Psalms 40:17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但我是困苦窮乏的，主仍顧念我； 你是幫助我的，搭救我的。 神啊，求你不要耽延！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am poor and needy; yet the Lord thinketh upon me: thou art my help and my deliverer; make no tarrying, O my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2026-08-30T04:32:37.5610000Z</dcterms:created>
  <dcterms:modified xsi:type="dcterms:W3CDTF">2026-08-30T04:32:37.5610000Z</dcterms:modified>
</coreProperties>
</file>