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0a018bbb6b4da1" /><Relationship Type="http://schemas.openxmlformats.org/officeDocument/2006/relationships/extended-properties" Target="/docProps/app.xml" Id="R78e9f13f4aa74d11" /><Relationship Type="http://schemas.openxmlformats.org/officeDocument/2006/relationships/officeDocument" Target="/ppt/presentation.xml" Id="R6b38bfb06eeb48d9" /></Relationships>
</file>

<file path=ppt/presentation.xml><?xml version="1.0" encoding="utf-8"?>
<p:presentation xmlns:p="http://schemas.openxmlformats.org/presentationml/2006/main">
  <p:sldMasterIdLst>
    <p:sldMasterId xmlns:r="http://schemas.openxmlformats.org/officeDocument/2006/relationships" id="2147483648" r:id="Re1537de0a7fe4747"/>
  </p:sldMasterIdLst>
  <p:notesMasterIdLst>
    <p:notesMasterId xmlns:r="http://schemas.openxmlformats.org/officeDocument/2006/relationships" r:id="Rbc8dbed4821041f2"/>
  </p:notesMasterIdLst>
  <p:sldIdLst>
    <p:sldId xmlns:r="http://schemas.openxmlformats.org/officeDocument/2006/relationships" id="256" r:id="Rc38c284338ce4aaf"/>
    <p:sldId xmlns:r="http://schemas.openxmlformats.org/officeDocument/2006/relationships" id="257" r:id="R79b4be86d85a462a"/>
    <p:sldId xmlns:r="http://schemas.openxmlformats.org/officeDocument/2006/relationships" id="258" r:id="R37b61d3affef47b3"/>
    <p:sldId xmlns:r="http://schemas.openxmlformats.org/officeDocument/2006/relationships" id="259" r:id="R284fd19596ad418a"/>
    <p:sldId xmlns:r="http://schemas.openxmlformats.org/officeDocument/2006/relationships" id="260" r:id="R1af3d6fbb6144d10"/>
    <p:sldId xmlns:r="http://schemas.openxmlformats.org/officeDocument/2006/relationships" id="261" r:id="R869d73283ee945e8"/>
    <p:sldId xmlns:r="http://schemas.openxmlformats.org/officeDocument/2006/relationships" id="262" r:id="R76bf19bcba8d4207"/>
    <p:sldId xmlns:r="http://schemas.openxmlformats.org/officeDocument/2006/relationships" id="263" r:id="R22cb37debfcf45a3"/>
    <p:sldId xmlns:r="http://schemas.openxmlformats.org/officeDocument/2006/relationships" id="264" r:id="R0821da98092e49e0"/>
    <p:sldId xmlns:r="http://schemas.openxmlformats.org/officeDocument/2006/relationships" id="265" r:id="Ra5b4a691b3954e98"/>
    <p:sldId xmlns:r="http://schemas.openxmlformats.org/officeDocument/2006/relationships" id="266" r:id="Rc9152d2b04474d53"/>
    <p:sldId xmlns:r="http://schemas.openxmlformats.org/officeDocument/2006/relationships" id="267" r:id="R98ddb9c608194d2a"/>
    <p:sldId xmlns:r="http://schemas.openxmlformats.org/officeDocument/2006/relationships" id="268" r:id="R215fe25a9ec640a0"/>
    <p:sldId xmlns:r="http://schemas.openxmlformats.org/officeDocument/2006/relationships" id="269" r:id="R24dc21553f1c4af8"/>
    <p:sldId xmlns:r="http://schemas.openxmlformats.org/officeDocument/2006/relationships" id="270" r:id="Rd79329e5c0ef4851"/>
    <p:sldId xmlns:r="http://schemas.openxmlformats.org/officeDocument/2006/relationships" id="271" r:id="Ref59f3b87d5944f0"/>
    <p:sldId xmlns:r="http://schemas.openxmlformats.org/officeDocument/2006/relationships" id="272" r:id="Ra5422f5343af47f2"/>
    <p:sldId xmlns:r="http://schemas.openxmlformats.org/officeDocument/2006/relationships" id="273" r:id="Rbc7cab0588004f13"/>
    <p:sldId xmlns:r="http://schemas.openxmlformats.org/officeDocument/2006/relationships" id="274" r:id="R2a2e6751913c4e17"/>
    <p:sldId xmlns:r="http://schemas.openxmlformats.org/officeDocument/2006/relationships" id="275" r:id="R21562db324754a3c"/>
    <p:sldId xmlns:r="http://schemas.openxmlformats.org/officeDocument/2006/relationships" id="276" r:id="R8c94bb0aee014c0b"/>
    <p:sldId xmlns:r="http://schemas.openxmlformats.org/officeDocument/2006/relationships" id="277" r:id="R39c0077795c94efc"/>
    <p:sldId xmlns:r="http://schemas.openxmlformats.org/officeDocument/2006/relationships" id="278" r:id="R6a52710162334d01"/>
    <p:sldId xmlns:r="http://schemas.openxmlformats.org/officeDocument/2006/relationships" id="279" r:id="R3a7949269c054726"/>
    <p:sldId xmlns:r="http://schemas.openxmlformats.org/officeDocument/2006/relationships" id="280" r:id="R792dce0aecb54e8b"/>
    <p:sldId xmlns:r="http://schemas.openxmlformats.org/officeDocument/2006/relationships" id="281" r:id="R763754a865314fc1"/>
    <p:sldId xmlns:r="http://schemas.openxmlformats.org/officeDocument/2006/relationships" id="282" r:id="Rc928d34a428748b0"/>
    <p:sldId xmlns:r="http://schemas.openxmlformats.org/officeDocument/2006/relationships" id="283" r:id="R2f90b3f7516f419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4307e2391149de" /><Relationship Type="http://schemas.openxmlformats.org/officeDocument/2006/relationships/slideMaster" Target="/ppt/slideMasters/slideMaster1.xml" Id="Re1537de0a7fe4747" /><Relationship Type="http://schemas.openxmlformats.org/officeDocument/2006/relationships/notesMaster" Target="/ppt/notesMasters/notesMaster1.xml" Id="Rbc8dbed4821041f2" /><Relationship Type="http://schemas.openxmlformats.org/officeDocument/2006/relationships/presProps" Target="/ppt/presProps.xml" Id="Rad6327b4dd6e452a" /><Relationship Type="http://schemas.openxmlformats.org/officeDocument/2006/relationships/tableStyles" Target="/ppt/tableStyles.xml" Id="R1e5e2e17c29040ac" /><Relationship Type="http://schemas.openxmlformats.org/officeDocument/2006/relationships/slide" Target="/ppt/slides/slide1.xml" Id="Rc38c284338ce4aaf" /><Relationship Type="http://schemas.openxmlformats.org/officeDocument/2006/relationships/slide" Target="/ppt/slides/slide2.xml" Id="R79b4be86d85a462a" /><Relationship Type="http://schemas.openxmlformats.org/officeDocument/2006/relationships/slide" Target="/ppt/slides/slide3.xml" Id="R37b61d3affef47b3" /><Relationship Type="http://schemas.openxmlformats.org/officeDocument/2006/relationships/slide" Target="/ppt/slides/slide4.xml" Id="R284fd19596ad418a" /><Relationship Type="http://schemas.openxmlformats.org/officeDocument/2006/relationships/slide" Target="/ppt/slides/slide5.xml" Id="R1af3d6fbb6144d10" /><Relationship Type="http://schemas.openxmlformats.org/officeDocument/2006/relationships/slide" Target="/ppt/slides/slide6.xml" Id="R869d73283ee945e8" /><Relationship Type="http://schemas.openxmlformats.org/officeDocument/2006/relationships/slide" Target="/ppt/slides/slide7.xml" Id="R76bf19bcba8d4207" /><Relationship Type="http://schemas.openxmlformats.org/officeDocument/2006/relationships/slide" Target="/ppt/slides/slide8.xml" Id="R22cb37debfcf45a3" /><Relationship Type="http://schemas.openxmlformats.org/officeDocument/2006/relationships/slide" Target="/ppt/slides/slide9.xml" Id="R0821da98092e49e0" /><Relationship Type="http://schemas.openxmlformats.org/officeDocument/2006/relationships/slide" Target="/ppt/slides/slide10.xml" Id="Ra5b4a691b3954e98" /><Relationship Type="http://schemas.openxmlformats.org/officeDocument/2006/relationships/slide" Target="/ppt/slides/slide11.xml" Id="Rc9152d2b04474d53" /><Relationship Type="http://schemas.openxmlformats.org/officeDocument/2006/relationships/slide" Target="/ppt/slides/slide12.xml" Id="R98ddb9c608194d2a" /><Relationship Type="http://schemas.openxmlformats.org/officeDocument/2006/relationships/slide" Target="/ppt/slides/slide13.xml" Id="R215fe25a9ec640a0" /><Relationship Type="http://schemas.openxmlformats.org/officeDocument/2006/relationships/slide" Target="/ppt/slides/slide14.xml" Id="R24dc21553f1c4af8" /><Relationship Type="http://schemas.openxmlformats.org/officeDocument/2006/relationships/slide" Target="/ppt/slides/slide15.xml" Id="Rd79329e5c0ef4851" /><Relationship Type="http://schemas.openxmlformats.org/officeDocument/2006/relationships/slide" Target="/ppt/slides/slide16.xml" Id="Ref59f3b87d5944f0" /><Relationship Type="http://schemas.openxmlformats.org/officeDocument/2006/relationships/slide" Target="/ppt/slides/slide17.xml" Id="Ra5422f5343af47f2" /><Relationship Type="http://schemas.openxmlformats.org/officeDocument/2006/relationships/slide" Target="/ppt/slides/slide18.xml" Id="Rbc7cab0588004f13" /><Relationship Type="http://schemas.openxmlformats.org/officeDocument/2006/relationships/slide" Target="/ppt/slides/slide19.xml" Id="R2a2e6751913c4e17" /><Relationship Type="http://schemas.openxmlformats.org/officeDocument/2006/relationships/slide" Target="/ppt/slides/slide20.xml" Id="R21562db324754a3c" /><Relationship Type="http://schemas.openxmlformats.org/officeDocument/2006/relationships/slide" Target="/ppt/slides/slide21.xml" Id="R8c94bb0aee014c0b" /><Relationship Type="http://schemas.openxmlformats.org/officeDocument/2006/relationships/slide" Target="/ppt/slides/slide22.xml" Id="R39c0077795c94efc" /><Relationship Type="http://schemas.openxmlformats.org/officeDocument/2006/relationships/slide" Target="/ppt/slides/slide23.xml" Id="R6a52710162334d01" /><Relationship Type="http://schemas.openxmlformats.org/officeDocument/2006/relationships/slide" Target="/ppt/slides/slide24.xml" Id="R3a7949269c054726" /><Relationship Type="http://schemas.openxmlformats.org/officeDocument/2006/relationships/slide" Target="/ppt/slides/slide25.xml" Id="R792dce0aecb54e8b" /><Relationship Type="http://schemas.openxmlformats.org/officeDocument/2006/relationships/slide" Target="/ppt/slides/slide26.xml" Id="R763754a865314fc1" /><Relationship Type="http://schemas.openxmlformats.org/officeDocument/2006/relationships/slide" Target="/ppt/slides/slide27.xml" Id="Rc928d34a428748b0" /><Relationship Type="http://schemas.openxmlformats.org/officeDocument/2006/relationships/slide" Target="/ppt/slides/slide28.xml" Id="R2f90b3f7516f419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d2ca1b9abe48a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110b617f3f4e3c" /><Relationship Type="http://schemas.openxmlformats.org/officeDocument/2006/relationships/notesMaster" Target="/ppt/notesMasters/notesMaster1.xml" Id="R8a5b3174691b44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6166b568edc84f4e" /><Relationship Type="http://schemas.openxmlformats.org/officeDocument/2006/relationships/notesMaster" Target="/ppt/notesMasters/notesMaster1.xml" Id="R34872695e0dd40a8"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ee204240a843a5" /><Relationship Type="http://schemas.openxmlformats.org/officeDocument/2006/relationships/notesMaster" Target="/ppt/notesMasters/notesMaster1.xml" Id="R41df4a4aa71a45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583b3664944749" /><Relationship Type="http://schemas.openxmlformats.org/officeDocument/2006/relationships/notesMaster" Target="/ppt/notesMasters/notesMaster1.xml" Id="R3bd3e0d0d69c4270" /></Relationships>
</file>

<file path=ppt/notesSlides/_rels/notesSlide5.xml.rels>&#65279;<?xml version="1.0" encoding="utf-8"?><Relationships xmlns="http://schemas.openxmlformats.org/package/2006/relationships"><Relationship Type="http://schemas.openxmlformats.org/officeDocument/2006/relationships/slide" Target="/ppt/slides/slide5.xml" Id="R55c4bbbe154b48bd" /><Relationship Type="http://schemas.openxmlformats.org/officeDocument/2006/relationships/notesMaster" Target="/ppt/notesMasters/notesMaster1.xml" Id="R176feb50038942b3" /></Relationships>
</file>

<file path=ppt/notesSlides/_rels/notesSlide6.xml.rels>&#65279;<?xml version="1.0" encoding="utf-8"?><Relationships xmlns="http://schemas.openxmlformats.org/package/2006/relationships"><Relationship Type="http://schemas.openxmlformats.org/officeDocument/2006/relationships/slide" Target="/ppt/slides/slide6.xml" Id="R7a55493e1a6b4f1a" /><Relationship Type="http://schemas.openxmlformats.org/officeDocument/2006/relationships/notesMaster" Target="/ppt/notesMasters/notesMaster1.xml" Id="R94d6b01f5e8145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f655ab91193c474c" /><Relationship Type="http://schemas.openxmlformats.org/officeDocument/2006/relationships/notesMaster" Target="/ppt/notesMasters/notesMaster1.xml" Id="R154b507c90164cb8" /></Relationships>
</file>

<file path=ppt/notesSlides/_rels/notesSlide8.xml.rels>&#65279;<?xml version="1.0" encoding="utf-8"?><Relationships xmlns="http://schemas.openxmlformats.org/package/2006/relationships"><Relationship Type="http://schemas.openxmlformats.org/officeDocument/2006/relationships/slide" Target="/ppt/slides/slide8.xml" Id="R2d7312e857974128" /><Relationship Type="http://schemas.openxmlformats.org/officeDocument/2006/relationships/notesMaster" Target="/ppt/notesMasters/notesMaster1.xml" Id="R57febe7ba45749a1" /></Relationships>
</file>

<file path=ppt/notesSlides/_rels/notesSlide9.xml.rels>&#65279;<?xml version="1.0" encoding="utf-8"?><Relationships xmlns="http://schemas.openxmlformats.org/package/2006/relationships"><Relationship Type="http://schemas.openxmlformats.org/officeDocument/2006/relationships/slide" Target="/ppt/slides/slide9.xml" Id="R88343fc5949e45a0" /><Relationship Type="http://schemas.openxmlformats.org/officeDocument/2006/relationships/notesMaster" Target="/ppt/notesMasters/notesMaster1.xml" Id="R2c67ad399a7343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0f6952021d846ba" /><Relationship Type="http://schemas.openxmlformats.org/officeDocument/2006/relationships/notesMaster" Target="/ppt/notesMasters/notesMaster1.xml" Id="Rfa4ec79d054146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6125e5f03af445f" /><Relationship Type="http://schemas.openxmlformats.org/officeDocument/2006/relationships/notesMaster" Target="/ppt/notesMasters/notesMaster1.xml" Id="R46c22808cc904ef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e5f6cc9c6174018" /><Relationship Type="http://schemas.openxmlformats.org/officeDocument/2006/relationships/notesMaster" Target="/ppt/notesMasters/notesMaster1.xml" Id="Rf0b620f422d2466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0c91eb8faf48e3" /><Relationship Type="http://schemas.openxmlformats.org/officeDocument/2006/relationships/notesMaster" Target="/ppt/notesMasters/notesMaster1.xml" Id="R0318fa98d8a2486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644335fda054e31" /><Relationship Type="http://schemas.openxmlformats.org/officeDocument/2006/relationships/notesMaster" Target="/ppt/notesMasters/notesMaster1.xml" Id="R892201558a634c9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fb451bb7e1f4dea" /><Relationship Type="http://schemas.openxmlformats.org/officeDocument/2006/relationships/notesMaster" Target="/ppt/notesMasters/notesMaster1.xml" Id="R737c3fc71966462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18ef30eff214f2b" /><Relationship Type="http://schemas.openxmlformats.org/officeDocument/2006/relationships/notesMaster" Target="/ppt/notesMasters/notesMaster1.xml" Id="R3594104e878e48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1467acebf1f46a7" /><Relationship Type="http://schemas.openxmlformats.org/officeDocument/2006/relationships/notesMaster" Target="/ppt/notesMasters/notesMaster1.xml" Id="R84a6e56fec62457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eb52761a7364d56" /><Relationship Type="http://schemas.openxmlformats.org/officeDocument/2006/relationships/notesMaster" Target="/ppt/notesMasters/notesMaster1.xml" Id="R4a07d75579b1438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9e7762f3a71418f" /><Relationship Type="http://schemas.openxmlformats.org/officeDocument/2006/relationships/notesMaster" Target="/ppt/notesMasters/notesMaster1.xml" Id="R92ff17e6c7d74ac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e7ab4feaf840f2" /><Relationship Type="http://schemas.openxmlformats.org/officeDocument/2006/relationships/notesMaster" Target="/ppt/notesMasters/notesMaster1.xml" Id="R88e38686e6b1432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8dcd0af996042e0" /><Relationship Type="http://schemas.openxmlformats.org/officeDocument/2006/relationships/notesMaster" Target="/ppt/notesMasters/notesMaster1.xml" Id="R007ecac4897748c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a81288f81b44e33" /><Relationship Type="http://schemas.openxmlformats.org/officeDocument/2006/relationships/notesMaster" Target="/ppt/notesMasters/notesMaster1.xml" Id="Refd777a5bc9b4e2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fe8cba454874fad" /><Relationship Type="http://schemas.openxmlformats.org/officeDocument/2006/relationships/notesMaster" Target="/ppt/notesMasters/notesMaster1.xml" Id="R0af0d8a54177494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eb7b332e38d4e2d" /><Relationship Type="http://schemas.openxmlformats.org/officeDocument/2006/relationships/notesMaster" Target="/ppt/notesMasters/notesMaster1.xml" Id="R6737eb415f7d452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5ca575e679c4cba" /><Relationship Type="http://schemas.openxmlformats.org/officeDocument/2006/relationships/notesMaster" Target="/ppt/notesMasters/notesMaster1.xml" Id="R13f4b0f85e98453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92e0934c9864dfe" /><Relationship Type="http://schemas.openxmlformats.org/officeDocument/2006/relationships/notesMaster" Target="/ppt/notesMasters/notesMaster1.xml" Id="Rb09ba032d6fa41c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a556feb20964ef5" /><Relationship Type="http://schemas.openxmlformats.org/officeDocument/2006/relationships/notesMaster" Target="/ppt/notesMasters/notesMaster1.xml" Id="R60cccce56951452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81264d5cc964f82" /><Relationship Type="http://schemas.openxmlformats.org/officeDocument/2006/relationships/notesMaster" Target="/ppt/notesMasters/notesMaster1.xml" Id="R2ad517e11aa34d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6fed89c9af4811" /><Relationship Type="http://schemas.openxmlformats.org/officeDocument/2006/relationships/image" Target="/ppt/media/image.png" Id="R9ab08ad91be8445a" /><Relationship Type="http://schemas.openxmlformats.org/officeDocument/2006/relationships/image" Target="/ppt/media/image2.png" Id="R6fe2ab0c7bd64133" /><Relationship Type="http://schemas.openxmlformats.org/officeDocument/2006/relationships/image" Target="/ppt/media/image.jpeg" Id="Rc91513a79ee94d9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c176c267fc6430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ab08ad91be8445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fe2ab0c7bd641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91513a79ee94d9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a035a2bd524de9" /><Relationship Type="http://schemas.openxmlformats.org/officeDocument/2006/relationships/slideLayout" Target="/ppt/slideLayouts/slideLayout1.xml" Id="Rc29d02f12ff04bb0" /><Relationship Type="http://schemas.openxmlformats.org/officeDocument/2006/relationships/slideLayout" Target="/ppt/slideLayouts/slideLayout2.xml" Id="R9ca66d78e07a4ab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9d02f12ff04bb0"/>
    <p:sldLayoutId xmlns:r="http://schemas.openxmlformats.org/officeDocument/2006/relationships" id="2147483650" r:id="R9ca66d78e07a4ab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0cbbf639bc4d71" /><Relationship Type="http://schemas.openxmlformats.org/officeDocument/2006/relationships/notesSlide" Target="/ppt/notesSlides/notesSlide1.xml" Id="R4b3bde0f32f646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6c2bff761a14a4c" /><Relationship Type="http://schemas.openxmlformats.org/officeDocument/2006/relationships/notesSlide" Target="/ppt/notesSlides/notesSlide2.xml" Id="R75a35e8c593e423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649d96705094d80" /><Relationship Type="http://schemas.openxmlformats.org/officeDocument/2006/relationships/notesSlide" Target="/ppt/notesSlides/notesSlide3.xml" Id="R3f4d6337645a429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4cb749a5d8949fc" /><Relationship Type="http://schemas.openxmlformats.org/officeDocument/2006/relationships/notesSlide" Target="/ppt/notesSlides/notesSlide4.xml" Id="Rc317c5f98c4b4e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4528971363d4d3a" /><Relationship Type="http://schemas.openxmlformats.org/officeDocument/2006/relationships/notesSlide" Target="/ppt/notesSlides/notesSlide5.xml" Id="R6eea7afe171940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a58205d0fdd4a48" /><Relationship Type="http://schemas.openxmlformats.org/officeDocument/2006/relationships/notesSlide" Target="/ppt/notesSlides/notesSlide6.xml" Id="R3f19fa9d6f3c4b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050a5b6ced14eb0" /><Relationship Type="http://schemas.openxmlformats.org/officeDocument/2006/relationships/notesSlide" Target="/ppt/notesSlides/notesSlide7.xml" Id="R800d5f35b6cb49e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16f75a10c8c4869" /><Relationship Type="http://schemas.openxmlformats.org/officeDocument/2006/relationships/notesSlide" Target="/ppt/notesSlides/notesSlide8.xml" Id="R5314044da01846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dc54a78c3f34246" /><Relationship Type="http://schemas.openxmlformats.org/officeDocument/2006/relationships/notesSlide" Target="/ppt/notesSlides/notesSlide9.xml" Id="R8827c45a99c449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d07251b3d6244ed" /><Relationship Type="http://schemas.openxmlformats.org/officeDocument/2006/relationships/notesSlide" Target="/ppt/notesSlides/notesSlide10.xml" Id="Rc0aa88ef7c7c4df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4054a0703d5464f" /><Relationship Type="http://schemas.openxmlformats.org/officeDocument/2006/relationships/notesSlide" Target="/ppt/notesSlides/notesSlide11.xml" Id="R12e22942d6e74eb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4303ffcffb74cd8" /><Relationship Type="http://schemas.openxmlformats.org/officeDocument/2006/relationships/notesSlide" Target="/ppt/notesSlides/notesSlide12.xml" Id="R7b638a165cbe4ef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05edfddd7244ea8" /><Relationship Type="http://schemas.openxmlformats.org/officeDocument/2006/relationships/notesSlide" Target="/ppt/notesSlides/notesSlide13.xml" Id="Rf91433fb733446a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3862471db9b4e11" /><Relationship Type="http://schemas.openxmlformats.org/officeDocument/2006/relationships/notesSlide" Target="/ppt/notesSlides/notesSlide14.xml" Id="R644f18c39dac40a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70feb0b4eb94c19" /><Relationship Type="http://schemas.openxmlformats.org/officeDocument/2006/relationships/notesSlide" Target="/ppt/notesSlides/notesSlide15.xml" Id="Rf794b005a5eb46f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37ea195ede14ea3" /><Relationship Type="http://schemas.openxmlformats.org/officeDocument/2006/relationships/notesSlide" Target="/ppt/notesSlides/notesSlide16.xml" Id="Rca687e798f25423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ecc09067b794651" /><Relationship Type="http://schemas.openxmlformats.org/officeDocument/2006/relationships/notesSlide" Target="/ppt/notesSlides/notesSlide17.xml" Id="Ra00956ebdf9641b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1cb58b0cde1492e" /><Relationship Type="http://schemas.openxmlformats.org/officeDocument/2006/relationships/notesSlide" Target="/ppt/notesSlides/notesSlide18.xml" Id="Re0c8eb333a33470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8020f98bcfb4c4d" /><Relationship Type="http://schemas.openxmlformats.org/officeDocument/2006/relationships/notesSlide" Target="/ppt/notesSlides/notesSlide19.xml" Id="R491e48cc7c0c4f4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f46d75428145bd" /><Relationship Type="http://schemas.openxmlformats.org/officeDocument/2006/relationships/notesSlide" Target="/ppt/notesSlides/notesSlide20.xml" Id="R385dbfead5d3484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307403df2364e35" /><Relationship Type="http://schemas.openxmlformats.org/officeDocument/2006/relationships/notesSlide" Target="/ppt/notesSlides/notesSlide21.xml" Id="R4d45cc78b98a40d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881929916b4414f" /><Relationship Type="http://schemas.openxmlformats.org/officeDocument/2006/relationships/notesSlide" Target="/ppt/notesSlides/notesSlide22.xml" Id="R7f7023e2f5e848e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18d1ead7a5b47b8" /><Relationship Type="http://schemas.openxmlformats.org/officeDocument/2006/relationships/notesSlide" Target="/ppt/notesSlides/notesSlide23.xml" Id="R57a0beef7964469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44f4bd690364f37" /><Relationship Type="http://schemas.openxmlformats.org/officeDocument/2006/relationships/notesSlide" Target="/ppt/notesSlides/notesSlide24.xml" Id="R990c77478fee4ed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e6257ca64cf45a9" /><Relationship Type="http://schemas.openxmlformats.org/officeDocument/2006/relationships/notesSlide" Target="/ppt/notesSlides/notesSlide25.xml" Id="R1c13749dc482480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78063767ed3445b" /><Relationship Type="http://schemas.openxmlformats.org/officeDocument/2006/relationships/notesSlide" Target="/ppt/notesSlides/notesSlide26.xml" Id="R917343450d7446e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36b592f26ab4c01" /><Relationship Type="http://schemas.openxmlformats.org/officeDocument/2006/relationships/notesSlide" Target="/ppt/notesSlides/notesSlide27.xml" Id="R4c125ea3ed554d9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0af2f21391c46c4" /><Relationship Type="http://schemas.openxmlformats.org/officeDocument/2006/relationships/notesSlide" Target="/ppt/notesSlides/notesSlide28.xml" Id="Ra89c9b3f7c6f4c2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出埃及記第15章</a:t>
            </a:r>
          </a:p>
          <a:p xmlns:a="http://schemas.openxmlformats.org/drawingml/2006/main">
            <a:pPr algn="ctr">
              <a:buNone/>
            </a:pPr>
            <a:r>
              <a:rPr sz="2000">
                <a:solidFill>
                  <a:srgbClr val="FFFFFF"/>
                </a:solidFill>
                <a:latin typeface="Georgia"/>
                <a:ea typeface="Georgia"/>
                <a:cs typeface="Georgia"/>
              </a:rPr>
              <a:t>Exodus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  |  Exodus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那時，摩西和以色列人向耶和華唱歌說： 我要向耶和華歌唱，因他大大戰勝， 將馬和騎馬的投在海中。</a:t>
            </a:r>
          </a:p>
          <a:p xmlns:a="http://schemas.openxmlformats.org/drawingml/2006/main">
            <a:pPr algn="ctr">
              <a:buNone/>
            </a:pPr>
            <a:r>
              <a:rPr sz="2100">
                <a:solidFill>
                  <a:srgbClr val="FFFFFF"/>
                </a:solidFill>
                <a:latin typeface="Georgia"/>
                <a:ea typeface="Georgia"/>
                <a:cs typeface="Georgia"/>
              </a:rPr>
              <a:t>Then sang Moses and the children of Israel this song unto the LORD, and spake, saying, I will sing unto the LORD, for he hath triumphed gloriously: the horse and his rider hath he thrown into the sea.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  |  Exodus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耶和華是我的力量，我的詩歌， 也成了我的拯救。 這是我的神，我要讚美他， 是我父親的神，我要尊崇他。</a:t>
            </a:r>
          </a:p>
          <a:p xmlns:a="http://schemas.openxmlformats.org/drawingml/2006/main">
            <a:pPr algn="ctr">
              <a:buNone/>
            </a:pPr>
            <a:r>
              <a:rPr sz="2100">
                <a:solidFill>
                  <a:srgbClr val="FFFFFF"/>
                </a:solidFill>
                <a:latin typeface="Georgia"/>
                <a:ea typeface="Georgia"/>
                <a:cs typeface="Georgia"/>
              </a:rPr>
              <a:t>The LORD is my strength and song, and he is become my salvation: he is my God, and I will prepare him an habitation; my father’s God, and I will exalt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15:3  |  Exodus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耶和華是戰士； 他的名是耶和華。</a:t>
            </a:r>
          </a:p>
          <a:p xmlns:a="http://schemas.openxmlformats.org/drawingml/2006/main">
            <a:pPr algn="ctr">
              <a:buNone/>
            </a:pPr>
            <a:r>
              <a:rPr sz="2800">
                <a:solidFill>
                  <a:srgbClr val="FFFFFF"/>
                </a:solidFill>
                <a:latin typeface="Georgia"/>
                <a:ea typeface="Georgia"/>
                <a:cs typeface="Georgia"/>
              </a:rPr>
              <a:t>The LORD is a man of war: the LORD is his name.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15:4  |  Exodus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法老的車輛、軍兵，耶和華已拋在海中； 他特選的軍長都沉於紅海。</a:t>
            </a:r>
          </a:p>
          <a:p xmlns:a="http://schemas.openxmlformats.org/drawingml/2006/main">
            <a:pPr algn="ctr">
              <a:buNone/>
            </a:pPr>
            <a:r>
              <a:rPr sz="2400">
                <a:solidFill>
                  <a:srgbClr val="FFFFFF"/>
                </a:solidFill>
                <a:latin typeface="Georgia"/>
                <a:ea typeface="Georgia"/>
                <a:cs typeface="Georgia"/>
              </a:rPr>
              <a:t>Pharaoh’s chariots and his host hath he cast into the sea: his chosen captains also are drowned in the Red sea.</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15:5  |  Exodus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深水淹沒他們； 他們如同石頭墜到深處。</a:t>
            </a:r>
          </a:p>
          <a:p xmlns:a="http://schemas.openxmlformats.org/drawingml/2006/main">
            <a:pPr algn="ctr">
              <a:buNone/>
            </a:pPr>
            <a:r>
              <a:rPr sz="2800">
                <a:solidFill>
                  <a:srgbClr val="FFFFFF"/>
                </a:solidFill>
                <a:latin typeface="Georgia"/>
                <a:ea typeface="Georgia"/>
                <a:cs typeface="Georgia"/>
              </a:rPr>
              <a:t>The depths have covered them: they sank into the bottom as a stone.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15:6  |  Exodus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耶和華啊，你的右手施展能力，顯出榮耀； 耶和華啊，你的右手摔碎仇敵。</a:t>
            </a:r>
          </a:p>
          <a:p xmlns:a="http://schemas.openxmlformats.org/drawingml/2006/main">
            <a:pPr algn="ctr">
              <a:buNone/>
            </a:pPr>
            <a:r>
              <a:rPr sz="2400">
                <a:solidFill>
                  <a:srgbClr val="FFFFFF"/>
                </a:solidFill>
                <a:latin typeface="Georgia"/>
                <a:ea typeface="Georgia"/>
                <a:cs typeface="Georgia"/>
              </a:rPr>
              <a:t>Thy right hand, O LORD, is become glorious in power: thy right hand, O LORD, hath dashed in pieces the enemy.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15:7  |  Exodus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你大發威嚴，推翻那些起來攻擊你的； 你發出烈怒[如火]，燒滅他們像燒碎稭一樣。</a:t>
            </a:r>
          </a:p>
          <a:p xmlns:a="http://schemas.openxmlformats.org/drawingml/2006/main">
            <a:pPr algn="ctr">
              <a:buNone/>
            </a:pPr>
            <a:r>
              <a:rPr sz="2100">
                <a:solidFill>
                  <a:srgbClr val="FFFFFF"/>
                </a:solidFill>
                <a:latin typeface="Georgia"/>
                <a:ea typeface="Georgia"/>
                <a:cs typeface="Georgia"/>
              </a:rPr>
              <a:t>And in the greatness of thine excellency thou hast overthrown them that rose up against thee: thou sentest forth thy wrath, which consumed them as stubble.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15:8  |  Exodus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你發鼻中的氣，水便聚起成堆， 大水直立如壘， 海中的深水凝結。</a:t>
            </a:r>
          </a:p>
          <a:p xmlns:a="http://schemas.openxmlformats.org/drawingml/2006/main">
            <a:pPr algn="ctr">
              <a:buNone/>
            </a:pPr>
            <a:r>
              <a:rPr sz="2100">
                <a:solidFill>
                  <a:srgbClr val="FFFFFF"/>
                </a:solidFill>
                <a:latin typeface="Georgia"/>
                <a:ea typeface="Georgia"/>
                <a:cs typeface="Georgia"/>
              </a:rPr>
              <a:t>And with the blast of thy nostrils the waters were gathered together, the floods stood upright as an heap, and the depths were congealed in the heart of the sea.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15:9  |  Exodus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仇敵說：我要追趕，我要追上； 我要分擄物，我要在他們身上稱我的心願。 我要拔出刀來，親手殺滅他們。</a:t>
            </a:r>
          </a:p>
          <a:p xmlns:a="http://schemas.openxmlformats.org/drawingml/2006/main">
            <a:pPr algn="ctr">
              <a:buNone/>
            </a:pPr>
            <a:r>
              <a:rPr sz="2100">
                <a:solidFill>
                  <a:srgbClr val="FFFFFF"/>
                </a:solidFill>
                <a:latin typeface="Georgia"/>
                <a:ea typeface="Georgia"/>
                <a:cs typeface="Georgia"/>
              </a:rPr>
              <a:t>The enemy said, I will pursue, I will overtake, I will divide the spoil; my lust shall be satisfied upon them; I will draw my sword, my hand shall destroy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15:10  |  Exodus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你叫風一吹，海就把他們淹沒； 他們如鉛沉在大水之中。</a:t>
            </a:r>
          </a:p>
          <a:p xmlns:a="http://schemas.openxmlformats.org/drawingml/2006/main">
            <a:pPr algn="ctr">
              <a:buNone/>
            </a:pPr>
            <a:r>
              <a:rPr sz="2400">
                <a:solidFill>
                  <a:srgbClr val="FFFFFF"/>
                </a:solidFill>
                <a:latin typeface="Georgia"/>
                <a:ea typeface="Georgia"/>
                <a:cs typeface="Georgia"/>
              </a:rPr>
              <a:t>Thou didst blow with thy wind, the sea covered them: they sank as lead in the mighty waters.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15:11  |  Exodus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耶和華啊，眾神之中，誰能像你？ 誰能像你－至聖至榮， 可頌可畏，施行奇事？</a:t>
            </a:r>
          </a:p>
          <a:p xmlns:a="http://schemas.openxmlformats.org/drawingml/2006/main">
            <a:pPr algn="ctr">
              <a:buNone/>
            </a:pPr>
            <a:r>
              <a:rPr sz="2400">
                <a:solidFill>
                  <a:srgbClr val="FFFFFF"/>
                </a:solidFill>
                <a:latin typeface="Georgia"/>
                <a:ea typeface="Georgia"/>
                <a:cs typeface="Georgia"/>
              </a:rPr>
              <a:t>Who is like unto thee, O LORD, among the gods? who is like thee, glorious in holiness, fearful in praises, doing wonders?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15:12  |  Exodus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你伸出右手， 地便吞滅他們。</a:t>
            </a:r>
          </a:p>
          <a:p xmlns:a="http://schemas.openxmlformats.org/drawingml/2006/main">
            <a:pPr algn="ctr">
              <a:buNone/>
            </a:pPr>
            <a:r>
              <a:rPr sz="2800">
                <a:solidFill>
                  <a:srgbClr val="FFFFFF"/>
                </a:solidFill>
                <a:latin typeface="Georgia"/>
                <a:ea typeface="Georgia"/>
                <a:cs typeface="Georgia"/>
              </a:rPr>
              <a:t>Thou stretchedst out thy right hand, the earth swallowed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15:13  |  Exodus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你憑慈愛領了你所贖的百姓； 你憑能力引他們到了你的聖所。</a:t>
            </a:r>
          </a:p>
          <a:p xmlns:a="http://schemas.openxmlformats.org/drawingml/2006/main">
            <a:pPr algn="ctr">
              <a:buNone/>
            </a:pPr>
            <a:r>
              <a:rPr sz="2400">
                <a:solidFill>
                  <a:srgbClr val="FFFFFF"/>
                </a:solidFill>
                <a:latin typeface="Georgia"/>
                <a:ea typeface="Georgia"/>
                <a:cs typeface="Georgia"/>
              </a:rPr>
              <a:t>Thou in thy mercy hast led forth the people  which thou hast redeemed: thou hast guided them in thy strength unto thy holy habitation.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15:14  |  Exodus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外邦人聽見就發顫； 疼痛抓住非利士的居民。</a:t>
            </a:r>
          </a:p>
          <a:p xmlns:a="http://schemas.openxmlformats.org/drawingml/2006/main">
            <a:pPr algn="ctr">
              <a:buNone/>
            </a:pPr>
            <a:r>
              <a:rPr sz="2400">
                <a:solidFill>
                  <a:srgbClr val="FFFFFF"/>
                </a:solidFill>
                <a:latin typeface="Georgia"/>
                <a:ea typeface="Georgia"/>
                <a:cs typeface="Georgia"/>
              </a:rPr>
              <a:t>The people shall hear, and be afraid: sorrow shall take hold on the inhabitants of Palestina.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15:15  |  Exodus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那時，以東的族長驚惶， 摩押的英雄被戰兢抓住， 迦南的居民[心]都消化了。</a:t>
            </a:r>
          </a:p>
          <a:p xmlns:a="http://schemas.openxmlformats.org/drawingml/2006/main">
            <a:pPr algn="ctr">
              <a:buNone/>
            </a:pPr>
            <a:r>
              <a:rPr sz="2100">
                <a:solidFill>
                  <a:srgbClr val="FFFFFF"/>
                </a:solidFill>
                <a:latin typeface="Georgia"/>
                <a:ea typeface="Georgia"/>
                <a:cs typeface="Georgia"/>
              </a:rPr>
              <a:t>Then the dukes of Edom shall be amazed; the mighty men of Moab, trembling shall take hold upon them; all the inhabitants of Canaan shall melt away.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15:16  |  Exodus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驚駭恐懼臨到他們。 耶和華啊，因你膀臂的大能， 他們如石頭寂然不動， 等候你的百姓過去， 等候你所贖的百姓過去。</a:t>
            </a:r>
          </a:p>
          <a:p xmlns:a="http://schemas.openxmlformats.org/drawingml/2006/main">
            <a:pPr algn="ctr">
              <a:buNone/>
            </a:pPr>
            <a:r>
              <a:rPr sz="2100">
                <a:solidFill>
                  <a:srgbClr val="FFFFFF"/>
                </a:solidFill>
                <a:latin typeface="Georgia"/>
                <a:ea typeface="Georgia"/>
                <a:cs typeface="Georgia"/>
              </a:rPr>
              <a:t>Fear and dread shall fall upon them; by the greatness of thine arm they shall be as still as a stone; till thy people pass over, O LORD, till the people pass over,  which thou hast purchased.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15:17  |  Exodus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你要將他們領進去，栽於你產業的山上－ 耶和華啊，就是你為自己所造的住處； 主啊，就是你手所建立的聖所。</a:t>
            </a:r>
          </a:p>
          <a:p xmlns:a="http://schemas.openxmlformats.org/drawingml/2006/main">
            <a:pPr algn="ctr">
              <a:buNone/>
            </a:pPr>
            <a:r>
              <a:rPr sz="2100">
                <a:solidFill>
                  <a:srgbClr val="FFFFFF"/>
                </a:solidFill>
                <a:latin typeface="Georgia"/>
                <a:ea typeface="Georgia"/>
                <a:cs typeface="Georgia"/>
              </a:rPr>
              <a:t>Thou shalt bring them in, and plant them in the mountain of thine inheritance, in the place, O LORD, which thou hast made for thee to dwell in, in the Sanctuary, O Lord, which thy hands have established.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15:18  |  Exodus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耶和華必作王，直到永永遠遠！</a:t>
            </a:r>
          </a:p>
          <a:p xmlns:a="http://schemas.openxmlformats.org/drawingml/2006/main">
            <a:pPr algn="ctr">
              <a:buNone/>
            </a:pPr>
            <a:r>
              <a:rPr sz="2800">
                <a:solidFill>
                  <a:srgbClr val="FFFFFF"/>
                </a:solidFill>
                <a:latin typeface="Georgia"/>
                <a:ea typeface="Georgia"/>
                <a:cs typeface="Georgia"/>
              </a:rPr>
              <a:t>The LORD shall reign for ever and ever.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15:19  |  Exodus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法老的馬匹、車輛，和馬兵下到海中，耶和華使海水回流，淹沒他們；惟有以色列人在海中走乾地。</a:t>
            </a:r>
          </a:p>
          <a:p xmlns:a="http://schemas.openxmlformats.org/drawingml/2006/main">
            <a:pPr algn="ctr">
              <a:buNone/>
            </a:pPr>
            <a:r>
              <a:rPr sz="2100">
                <a:solidFill>
                  <a:srgbClr val="FFFFFF"/>
                </a:solidFill>
                <a:latin typeface="Georgia"/>
                <a:ea typeface="Georgia"/>
                <a:cs typeface="Georgia"/>
              </a:rPr>
              <a:t>For the horse of Pharaoh went in with his chariots and with his horsemen into the sea, and the LORD brought again the waters of the sea upon them; but the children of Israel went on dry land in the midst of the sea.</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15:20  |  Exodus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亞倫的姊姊，女先知米利暗，手裏拿着鼓；眾婦女也跟她出去拿鼓跳舞。</a:t>
            </a:r>
          </a:p>
          <a:p xmlns:a="http://schemas.openxmlformats.org/drawingml/2006/main">
            <a:pPr algn="ctr">
              <a:buNone/>
            </a:pPr>
            <a:r>
              <a:rPr sz="2400">
                <a:solidFill>
                  <a:srgbClr val="FFFFFF"/>
                </a:solidFill>
                <a:latin typeface="Georgia"/>
                <a:ea typeface="Georgia"/>
                <a:cs typeface="Georgia"/>
              </a:rPr>
              <a:t>And Miriam the prophetess, the sister of Aaron, took a timbrel in her hand; and all the women went out after her with timbrels and with dances.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15:21  |  Exodus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米利暗應聲說： 你們要歌頌耶和華，因他大大戰勝， 將馬和騎馬的投在海中。</a:t>
            </a:r>
          </a:p>
          <a:p xmlns:a="http://schemas.openxmlformats.org/drawingml/2006/main">
            <a:pPr algn="ctr">
              <a:buNone/>
            </a:pPr>
            <a:r>
              <a:rPr sz="2400">
                <a:solidFill>
                  <a:srgbClr val="FFFFFF"/>
                </a:solidFill>
                <a:latin typeface="Georgia"/>
                <a:ea typeface="Georgia"/>
                <a:cs typeface="Georgia"/>
              </a:rPr>
              <a:t>And Miriam answered them, Sing ye to the LORD, for he hath triumphed gloriously; the horse and his rider hath he thrown into the sea.</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15:22  |  Exodus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摩西領以色列人從紅海往前行，到了書珥的曠野，在曠野走了三天，找不着水。</a:t>
            </a:r>
          </a:p>
          <a:p xmlns:a="http://schemas.openxmlformats.org/drawingml/2006/main">
            <a:pPr algn="ctr">
              <a:buNone/>
            </a:pPr>
            <a:r>
              <a:rPr sz="2100">
                <a:solidFill>
                  <a:srgbClr val="FFFFFF"/>
                </a:solidFill>
                <a:latin typeface="Georgia"/>
                <a:ea typeface="Georgia"/>
                <a:cs typeface="Georgia"/>
              </a:rPr>
              <a:t>So Moses brought Israel from the Red sea, and they went out into the wilderness of Shur; and they went three days in the wilderness, and found no water.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15:23  |  Exodus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到了瑪拉，不能喝那裏的水；因為水苦，所以那地名叫瑪拉。</a:t>
            </a:r>
          </a:p>
          <a:p xmlns:a="http://schemas.openxmlformats.org/drawingml/2006/main">
            <a:pPr algn="ctr">
              <a:buNone/>
            </a:pPr>
            <a:r>
              <a:rPr sz="2400">
                <a:solidFill>
                  <a:srgbClr val="FFFFFF"/>
                </a:solidFill>
                <a:latin typeface="Georgia"/>
                <a:ea typeface="Georgia"/>
                <a:cs typeface="Georgia"/>
              </a:rPr>
              <a:t>And when they came to Marah, they could not drink of the waters of Marah, for they were bitter: therefore the name of it was called Marah.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15:24  |  Exodus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百姓就向摩西發怨言，說：「我們喝甚麼呢？」</a:t>
            </a:r>
          </a:p>
          <a:p xmlns:a="http://schemas.openxmlformats.org/drawingml/2006/main">
            <a:pPr algn="ctr">
              <a:buNone/>
            </a:pPr>
            <a:r>
              <a:rPr sz="2800">
                <a:solidFill>
                  <a:srgbClr val="FFFFFF"/>
                </a:solidFill>
                <a:latin typeface="Georgia"/>
                <a:ea typeface="Georgia"/>
                <a:cs typeface="Georgia"/>
              </a:rPr>
              <a:t>And the people murmured against Moses, saying, What shall we drink?</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15:25  |  Exodus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摩西呼求耶和華，耶和華指示他一棵樹。他把樹丟在水裏，水就變甜了。 耶和華在那裏為他們定了律例、典章，在那裏試驗他們；</a:t>
            </a:r>
          </a:p>
          <a:p xmlns:a="http://schemas.openxmlformats.org/drawingml/2006/main">
            <a:pPr algn="ctr">
              <a:buNone/>
            </a:pPr>
            <a:r>
              <a:rPr sz="2100">
                <a:solidFill>
                  <a:srgbClr val="FFFFFF"/>
                </a:solidFill>
                <a:latin typeface="Georgia"/>
                <a:ea typeface="Georgia"/>
                <a:cs typeface="Georgia"/>
              </a:rPr>
              <a:t>And he cried unto the LORD; and the LORD shewed him a tree, which when he had cast into the waters, the waters were made sweet: there he made for them a statute and an ordinance, and there he proved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15:26  |  Exodus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又說：「你若留意聽耶和華－你神的話，又行我眼中看為正的事，留心聽我的誡命，守我一切的律例，我就不將所加與埃及人的疾病加在你身上，因為我－耶和華是醫治你的。」</a:t>
            </a:r>
          </a:p>
          <a:p xmlns:a="http://schemas.openxmlformats.org/drawingml/2006/main">
            <a:pPr algn="ctr">
              <a:buNone/>
            </a:pPr>
            <a:r>
              <a:rPr sz="1800">
                <a:solidFill>
                  <a:srgbClr val="FFFFFF"/>
                </a:solidFill>
                <a:latin typeface="Georgia"/>
                <a:ea typeface="Georgia"/>
                <a:cs typeface="Georgia"/>
              </a:rPr>
              <a:t>And said, If thou wilt diligently hearken to the voice of the LORD thy God, and wilt do that which is right in his sight, and wilt give ear to his commandments, and keep all his statutes, I will put none of these diseases upon thee, which I have brought upon the Egyptians: for I am the LORD that healeth thee.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15:27  |  Exodus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他們到了以琳，在那裏有十二股水泉，七十棵棕樹；他們就在那裏的水邊安營。</a:t>
            </a:r>
          </a:p>
          <a:p xmlns:a="http://schemas.openxmlformats.org/drawingml/2006/main">
            <a:pPr algn="ctr">
              <a:buNone/>
            </a:pPr>
            <a:r>
              <a:rPr sz="2400">
                <a:solidFill>
                  <a:srgbClr val="FFFFFF"/>
                </a:solidFill>
                <a:latin typeface="Georgia"/>
                <a:ea typeface="Georgia"/>
                <a:cs typeface="Georgia"/>
              </a:rPr>
              <a:t>And they came to Elim, where were twelve wells of water, and threescore and ten palm trees: and they encamped there by the waters.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2026-08-30T04:25:59.1060000Z</dcterms:created>
  <dcterms:modified xsi:type="dcterms:W3CDTF">2026-08-30T04:25:59.1060000Z</dcterms:modified>
</coreProperties>
</file>