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e5498a30c3e4340" /><Relationship Type="http://schemas.openxmlformats.org/officeDocument/2006/relationships/extended-properties" Target="/docProps/app.xml" Id="R7b9c8fa294844de7" /><Relationship Type="http://schemas.openxmlformats.org/officeDocument/2006/relationships/officeDocument" Target="/ppt/presentation.xml" Id="R6e4d107f5b1b4c75" /></Relationships>
</file>

<file path=ppt/presentation.xml><?xml version="1.0" encoding="utf-8"?>
<p:presentation xmlns:p="http://schemas.openxmlformats.org/presentationml/2006/main">
  <p:sldMasterIdLst>
    <p:sldMasterId xmlns:r="http://schemas.openxmlformats.org/officeDocument/2006/relationships" id="2147483648" r:id="R7fc13733e8034406"/>
  </p:sldMasterIdLst>
  <p:notesMasterIdLst>
    <p:notesMasterId xmlns:r="http://schemas.openxmlformats.org/officeDocument/2006/relationships" r:id="R4cfbe350add542ab"/>
  </p:notesMasterIdLst>
  <p:sldIdLst>
    <p:sldId xmlns:r="http://schemas.openxmlformats.org/officeDocument/2006/relationships" id="256" r:id="R773b6152e40a434d"/>
    <p:sldId xmlns:r="http://schemas.openxmlformats.org/officeDocument/2006/relationships" id="257" r:id="Rf0baf1388c034ad8"/>
    <p:sldId xmlns:r="http://schemas.openxmlformats.org/officeDocument/2006/relationships" id="258" r:id="R59fbd870670540dd"/>
    <p:sldId xmlns:r="http://schemas.openxmlformats.org/officeDocument/2006/relationships" id="259" r:id="R5b5474d528474983"/>
    <p:sldId xmlns:r="http://schemas.openxmlformats.org/officeDocument/2006/relationships" id="260" r:id="Rd4802fc29f5b4c0b"/>
    <p:sldId xmlns:r="http://schemas.openxmlformats.org/officeDocument/2006/relationships" id="261" r:id="R97553818938c444d"/>
    <p:sldId xmlns:r="http://schemas.openxmlformats.org/officeDocument/2006/relationships" id="262" r:id="R88b66697ddae4f6f"/>
    <p:sldId xmlns:r="http://schemas.openxmlformats.org/officeDocument/2006/relationships" id="263" r:id="R1d6f83ddbd794afe"/>
    <p:sldId xmlns:r="http://schemas.openxmlformats.org/officeDocument/2006/relationships" id="264" r:id="Ra52cd1074615421d"/>
    <p:sldId xmlns:r="http://schemas.openxmlformats.org/officeDocument/2006/relationships" id="265" r:id="R359f2df559404dc4"/>
    <p:sldId xmlns:r="http://schemas.openxmlformats.org/officeDocument/2006/relationships" id="266" r:id="R95a0f9819ec34198"/>
    <p:sldId xmlns:r="http://schemas.openxmlformats.org/officeDocument/2006/relationships" id="267" r:id="Rfca1195e4331401f"/>
    <p:sldId xmlns:r="http://schemas.openxmlformats.org/officeDocument/2006/relationships" id="268" r:id="Rf4478aee09d04f4e"/>
    <p:sldId xmlns:r="http://schemas.openxmlformats.org/officeDocument/2006/relationships" id="269" r:id="Ra69feec5ce924308"/>
    <p:sldId xmlns:r="http://schemas.openxmlformats.org/officeDocument/2006/relationships" id="270" r:id="R73afcfa387bc4ebe"/>
    <p:sldId xmlns:r="http://schemas.openxmlformats.org/officeDocument/2006/relationships" id="271" r:id="R04788aa6951a49a4"/>
    <p:sldId xmlns:r="http://schemas.openxmlformats.org/officeDocument/2006/relationships" id="272" r:id="R4a46d554e6544980"/>
    <p:sldId xmlns:r="http://schemas.openxmlformats.org/officeDocument/2006/relationships" id="273" r:id="R50aa4d0a91d04e67"/>
    <p:sldId xmlns:r="http://schemas.openxmlformats.org/officeDocument/2006/relationships" id="274" r:id="R22aba24968d540a8"/>
    <p:sldId xmlns:r="http://schemas.openxmlformats.org/officeDocument/2006/relationships" id="275" r:id="R1087586703304a37"/>
    <p:sldId xmlns:r="http://schemas.openxmlformats.org/officeDocument/2006/relationships" id="276" r:id="R593b39b745aa4483"/>
    <p:sldId xmlns:r="http://schemas.openxmlformats.org/officeDocument/2006/relationships" id="277" r:id="Ra0851d3ee2954e43"/>
    <p:sldId xmlns:r="http://schemas.openxmlformats.org/officeDocument/2006/relationships" id="278" r:id="Re1ceea3b73134d46"/>
    <p:sldId xmlns:r="http://schemas.openxmlformats.org/officeDocument/2006/relationships" id="279" r:id="R98e4952886ca4046"/>
    <p:sldId xmlns:r="http://schemas.openxmlformats.org/officeDocument/2006/relationships" id="280" r:id="R65074694350944cc"/>
    <p:sldId xmlns:r="http://schemas.openxmlformats.org/officeDocument/2006/relationships" id="281" r:id="R8f8251428f14491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88b46f7a2149e1" /><Relationship Type="http://schemas.openxmlformats.org/officeDocument/2006/relationships/slideMaster" Target="/ppt/slideMasters/slideMaster1.xml" Id="R7fc13733e8034406" /><Relationship Type="http://schemas.openxmlformats.org/officeDocument/2006/relationships/notesMaster" Target="/ppt/notesMasters/notesMaster1.xml" Id="R4cfbe350add542ab" /><Relationship Type="http://schemas.openxmlformats.org/officeDocument/2006/relationships/presProps" Target="/ppt/presProps.xml" Id="R5d8cb0ac1f4f4600" /><Relationship Type="http://schemas.openxmlformats.org/officeDocument/2006/relationships/tableStyles" Target="/ppt/tableStyles.xml" Id="R09f5383a33744972" /><Relationship Type="http://schemas.openxmlformats.org/officeDocument/2006/relationships/slide" Target="/ppt/slides/slide1.xml" Id="R773b6152e40a434d" /><Relationship Type="http://schemas.openxmlformats.org/officeDocument/2006/relationships/slide" Target="/ppt/slides/slide2.xml" Id="Rf0baf1388c034ad8" /><Relationship Type="http://schemas.openxmlformats.org/officeDocument/2006/relationships/slide" Target="/ppt/slides/slide3.xml" Id="R59fbd870670540dd" /><Relationship Type="http://schemas.openxmlformats.org/officeDocument/2006/relationships/slide" Target="/ppt/slides/slide4.xml" Id="R5b5474d528474983" /><Relationship Type="http://schemas.openxmlformats.org/officeDocument/2006/relationships/slide" Target="/ppt/slides/slide5.xml" Id="Rd4802fc29f5b4c0b" /><Relationship Type="http://schemas.openxmlformats.org/officeDocument/2006/relationships/slide" Target="/ppt/slides/slide6.xml" Id="R97553818938c444d" /><Relationship Type="http://schemas.openxmlformats.org/officeDocument/2006/relationships/slide" Target="/ppt/slides/slide7.xml" Id="R88b66697ddae4f6f" /><Relationship Type="http://schemas.openxmlformats.org/officeDocument/2006/relationships/slide" Target="/ppt/slides/slide8.xml" Id="R1d6f83ddbd794afe" /><Relationship Type="http://schemas.openxmlformats.org/officeDocument/2006/relationships/slide" Target="/ppt/slides/slide9.xml" Id="Ra52cd1074615421d" /><Relationship Type="http://schemas.openxmlformats.org/officeDocument/2006/relationships/slide" Target="/ppt/slides/slide10.xml" Id="R359f2df559404dc4" /><Relationship Type="http://schemas.openxmlformats.org/officeDocument/2006/relationships/slide" Target="/ppt/slides/slide11.xml" Id="R95a0f9819ec34198" /><Relationship Type="http://schemas.openxmlformats.org/officeDocument/2006/relationships/slide" Target="/ppt/slides/slide12.xml" Id="Rfca1195e4331401f" /><Relationship Type="http://schemas.openxmlformats.org/officeDocument/2006/relationships/slide" Target="/ppt/slides/slide13.xml" Id="Rf4478aee09d04f4e" /><Relationship Type="http://schemas.openxmlformats.org/officeDocument/2006/relationships/slide" Target="/ppt/slides/slide14.xml" Id="Ra69feec5ce924308" /><Relationship Type="http://schemas.openxmlformats.org/officeDocument/2006/relationships/slide" Target="/ppt/slides/slide15.xml" Id="R73afcfa387bc4ebe" /><Relationship Type="http://schemas.openxmlformats.org/officeDocument/2006/relationships/slide" Target="/ppt/slides/slide16.xml" Id="R04788aa6951a49a4" /><Relationship Type="http://schemas.openxmlformats.org/officeDocument/2006/relationships/slide" Target="/ppt/slides/slide17.xml" Id="R4a46d554e6544980" /><Relationship Type="http://schemas.openxmlformats.org/officeDocument/2006/relationships/slide" Target="/ppt/slides/slide18.xml" Id="R50aa4d0a91d04e67" /><Relationship Type="http://schemas.openxmlformats.org/officeDocument/2006/relationships/slide" Target="/ppt/slides/slide19.xml" Id="R22aba24968d540a8" /><Relationship Type="http://schemas.openxmlformats.org/officeDocument/2006/relationships/slide" Target="/ppt/slides/slide20.xml" Id="R1087586703304a37" /><Relationship Type="http://schemas.openxmlformats.org/officeDocument/2006/relationships/slide" Target="/ppt/slides/slide21.xml" Id="R593b39b745aa4483" /><Relationship Type="http://schemas.openxmlformats.org/officeDocument/2006/relationships/slide" Target="/ppt/slides/slide22.xml" Id="Ra0851d3ee2954e43" /><Relationship Type="http://schemas.openxmlformats.org/officeDocument/2006/relationships/slide" Target="/ppt/slides/slide23.xml" Id="Re1ceea3b73134d46" /><Relationship Type="http://schemas.openxmlformats.org/officeDocument/2006/relationships/slide" Target="/ppt/slides/slide24.xml" Id="R98e4952886ca4046" /><Relationship Type="http://schemas.openxmlformats.org/officeDocument/2006/relationships/slide" Target="/ppt/slides/slide25.xml" Id="R65074694350944cc" /><Relationship Type="http://schemas.openxmlformats.org/officeDocument/2006/relationships/slide" Target="/ppt/slides/slide26.xml" Id="R8f8251428f1449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16b5e12dab45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69b3c7054b6433b" /><Relationship Type="http://schemas.openxmlformats.org/officeDocument/2006/relationships/notesMaster" Target="/ppt/notesMasters/notesMaster1.xml" Id="R24c07b4fc40243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6b8e8b72d7649f4" /><Relationship Type="http://schemas.openxmlformats.org/officeDocument/2006/relationships/notesMaster" Target="/ppt/notesMasters/notesMaster1.xml" Id="Rfdac0fa05784465d"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bcb3b092724f0b" /><Relationship Type="http://schemas.openxmlformats.org/officeDocument/2006/relationships/notesMaster" Target="/ppt/notesMasters/notesMaster1.xml" Id="R1bf7a15d774d4a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71aaa0ea2d5405e" /><Relationship Type="http://schemas.openxmlformats.org/officeDocument/2006/relationships/notesMaster" Target="/ppt/notesMasters/notesMaster1.xml" Id="R1dbc1faf662c45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afd66ce8b749f7" /><Relationship Type="http://schemas.openxmlformats.org/officeDocument/2006/relationships/notesMaster" Target="/ppt/notesMasters/notesMaster1.xml" Id="R02a695d00a4f4202" /></Relationships>
</file>

<file path=ppt/notesSlides/_rels/notesSlide6.xml.rels>&#65279;<?xml version="1.0" encoding="utf-8"?><Relationships xmlns="http://schemas.openxmlformats.org/package/2006/relationships"><Relationship Type="http://schemas.openxmlformats.org/officeDocument/2006/relationships/slide" Target="/ppt/slides/slide6.xml" Id="R61b0687757844b4d" /><Relationship Type="http://schemas.openxmlformats.org/officeDocument/2006/relationships/notesMaster" Target="/ppt/notesMasters/notesMaster1.xml" Id="Rc1f74df9db7942cf" /></Relationships>
</file>

<file path=ppt/notesSlides/_rels/notesSlide7.xml.rels>&#65279;<?xml version="1.0" encoding="utf-8"?><Relationships xmlns="http://schemas.openxmlformats.org/package/2006/relationships"><Relationship Type="http://schemas.openxmlformats.org/officeDocument/2006/relationships/slide" Target="/ppt/slides/slide7.xml" Id="R52d7f40a5aea413c" /><Relationship Type="http://schemas.openxmlformats.org/officeDocument/2006/relationships/notesMaster" Target="/ppt/notesMasters/notesMaster1.xml" Id="Rf7f61bbfa13246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ce53a6b4334545" /><Relationship Type="http://schemas.openxmlformats.org/officeDocument/2006/relationships/notesMaster" Target="/ppt/notesMasters/notesMaster1.xml" Id="R497ae464a5ac44ef" /></Relationships>
</file>

<file path=ppt/notesSlides/_rels/notesSlide9.xml.rels>&#65279;<?xml version="1.0" encoding="utf-8"?><Relationships xmlns="http://schemas.openxmlformats.org/package/2006/relationships"><Relationship Type="http://schemas.openxmlformats.org/officeDocument/2006/relationships/slide" Target="/ppt/slides/slide9.xml" Id="R0f28e955ea984c92" /><Relationship Type="http://schemas.openxmlformats.org/officeDocument/2006/relationships/notesMaster" Target="/ppt/notesMasters/notesMaster1.xml" Id="Rb7346901bfa946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5918e1675d746dc" /><Relationship Type="http://schemas.openxmlformats.org/officeDocument/2006/relationships/notesMaster" Target="/ppt/notesMasters/notesMaster1.xml" Id="R2e071fe4ff184b9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5674e9df234b21" /><Relationship Type="http://schemas.openxmlformats.org/officeDocument/2006/relationships/notesMaster" Target="/ppt/notesMasters/notesMaster1.xml" Id="R32b1bb9e42f9413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05a393c14254f15" /><Relationship Type="http://schemas.openxmlformats.org/officeDocument/2006/relationships/notesMaster" Target="/ppt/notesMasters/notesMaster1.xml" Id="Rff40b254e6254a3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cae74f64c554623" /><Relationship Type="http://schemas.openxmlformats.org/officeDocument/2006/relationships/notesMaster" Target="/ppt/notesMasters/notesMaster1.xml" Id="Ra70f19f8baf14b3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feb1bb58c8e4b0e" /><Relationship Type="http://schemas.openxmlformats.org/officeDocument/2006/relationships/notesMaster" Target="/ppt/notesMasters/notesMaster1.xml" Id="Ra6b522fe31c94bd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ffb11906ded4d57" /><Relationship Type="http://schemas.openxmlformats.org/officeDocument/2006/relationships/notesMaster" Target="/ppt/notesMasters/notesMaster1.xml" Id="R41bf378adf7d4cf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7e7009e912847c9" /><Relationship Type="http://schemas.openxmlformats.org/officeDocument/2006/relationships/notesMaster" Target="/ppt/notesMasters/notesMaster1.xml" Id="R4ac00d7ec26941a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43bea43a31d4924" /><Relationship Type="http://schemas.openxmlformats.org/officeDocument/2006/relationships/notesMaster" Target="/ppt/notesMasters/notesMaster1.xml" Id="Ref6cbd969af644f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8b31421724d47cc" /><Relationship Type="http://schemas.openxmlformats.org/officeDocument/2006/relationships/notesMaster" Target="/ppt/notesMasters/notesMaster1.xml" Id="Rda2aa7169aad431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5776ae4ead840b0" /><Relationship Type="http://schemas.openxmlformats.org/officeDocument/2006/relationships/notesMaster" Target="/ppt/notesMasters/notesMaster1.xml" Id="R583e49865431429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a5d3bb39e4e4b54" /><Relationship Type="http://schemas.openxmlformats.org/officeDocument/2006/relationships/notesMaster" Target="/ppt/notesMasters/notesMaster1.xml" Id="R1b221baf157943d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ee47a205b7b42f9" /><Relationship Type="http://schemas.openxmlformats.org/officeDocument/2006/relationships/notesMaster" Target="/ppt/notesMasters/notesMaster1.xml" Id="R3c0573851bb4439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b1c76dc06c54c29" /><Relationship Type="http://schemas.openxmlformats.org/officeDocument/2006/relationships/notesMaster" Target="/ppt/notesMasters/notesMaster1.xml" Id="R1211c3fde94647b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56d5e9e7de64f71" /><Relationship Type="http://schemas.openxmlformats.org/officeDocument/2006/relationships/notesMaster" Target="/ppt/notesMasters/notesMaster1.xml" Id="R89c1f17e95eb422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ea4c143e1214844" /><Relationship Type="http://schemas.openxmlformats.org/officeDocument/2006/relationships/notesMaster" Target="/ppt/notesMasters/notesMaster1.xml" Id="Rddbbf8a67a824f5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ab7888d19df4064" /><Relationship Type="http://schemas.openxmlformats.org/officeDocument/2006/relationships/notesMaster" Target="/ppt/notesMasters/notesMaster1.xml" Id="Rde406537a91f4fb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50a17c30aa04bdb" /><Relationship Type="http://schemas.openxmlformats.org/officeDocument/2006/relationships/notesMaster" Target="/ppt/notesMasters/notesMaster1.xml" Id="R42bff37f933342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165d4f21a543bf" /><Relationship Type="http://schemas.openxmlformats.org/officeDocument/2006/relationships/image" Target="/ppt/media/image.png" Id="R77efd8eff1cc46d8" /><Relationship Type="http://schemas.openxmlformats.org/officeDocument/2006/relationships/image" Target="/ppt/media/image2.png" Id="Rec982a79f1fd4fd8" /><Relationship Type="http://schemas.openxmlformats.org/officeDocument/2006/relationships/image" Target="/ppt/media/image.jpeg" Id="R18200fc785c745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0c2498de604f1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7efd8eff1cc46d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c982a79f1fd4fd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8200fc785c745c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90e14d0126481e" /><Relationship Type="http://schemas.openxmlformats.org/officeDocument/2006/relationships/slideLayout" Target="/ppt/slideLayouts/slideLayout1.xml" Id="R55e38ebdfdc64b95" /><Relationship Type="http://schemas.openxmlformats.org/officeDocument/2006/relationships/slideLayout" Target="/ppt/slideLayouts/slideLayout2.xml" Id="R7c4129cd17aa40c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e38ebdfdc64b95"/>
    <p:sldLayoutId xmlns:r="http://schemas.openxmlformats.org/officeDocument/2006/relationships" id="2147483650" r:id="R7c4129cd17aa40c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5f1537b15304d43" /><Relationship Type="http://schemas.openxmlformats.org/officeDocument/2006/relationships/notesSlide" Target="/ppt/notesSlides/notesSlide1.xml" Id="Raff8da89e86d44a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bf8a73f550c402d" /><Relationship Type="http://schemas.openxmlformats.org/officeDocument/2006/relationships/notesSlide" Target="/ppt/notesSlides/notesSlide2.xml" Id="Ra413f03ceecc4a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43699df76a84a73" /><Relationship Type="http://schemas.openxmlformats.org/officeDocument/2006/relationships/notesSlide" Target="/ppt/notesSlides/notesSlide3.xml" Id="Rbda90beb218b46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344dc6da5164500" /><Relationship Type="http://schemas.openxmlformats.org/officeDocument/2006/relationships/notesSlide" Target="/ppt/notesSlides/notesSlide4.xml" Id="Rc20092b7508c48e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aa0457d32b84853" /><Relationship Type="http://schemas.openxmlformats.org/officeDocument/2006/relationships/notesSlide" Target="/ppt/notesSlides/notesSlide5.xml" Id="R6ceb590a3420459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5afd6e97ccd4f2a" /><Relationship Type="http://schemas.openxmlformats.org/officeDocument/2006/relationships/notesSlide" Target="/ppt/notesSlides/notesSlide6.xml" Id="R1df4709f5fc74e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9e772f45a5e449d" /><Relationship Type="http://schemas.openxmlformats.org/officeDocument/2006/relationships/notesSlide" Target="/ppt/notesSlides/notesSlide7.xml" Id="R34eaaa0ee7134a4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39539e6743a4364" /><Relationship Type="http://schemas.openxmlformats.org/officeDocument/2006/relationships/notesSlide" Target="/ppt/notesSlides/notesSlide8.xml" Id="R559d3956f8604e8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705f10166844f24" /><Relationship Type="http://schemas.openxmlformats.org/officeDocument/2006/relationships/notesSlide" Target="/ppt/notesSlides/notesSlide9.xml" Id="R4459b928d97646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8bb0cf9b2594e0d" /><Relationship Type="http://schemas.openxmlformats.org/officeDocument/2006/relationships/notesSlide" Target="/ppt/notesSlides/notesSlide10.xml" Id="Rb411a029624140c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78f98068fcd487a" /><Relationship Type="http://schemas.openxmlformats.org/officeDocument/2006/relationships/notesSlide" Target="/ppt/notesSlides/notesSlide11.xml" Id="Rd41528688b0d41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a8690b5bcfe421c" /><Relationship Type="http://schemas.openxmlformats.org/officeDocument/2006/relationships/notesSlide" Target="/ppt/notesSlides/notesSlide12.xml" Id="R641168eefaa74c8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6e6e4cee07948e2" /><Relationship Type="http://schemas.openxmlformats.org/officeDocument/2006/relationships/notesSlide" Target="/ppt/notesSlides/notesSlide13.xml" Id="R8e61d3d9151b461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786ddac36c14354" /><Relationship Type="http://schemas.openxmlformats.org/officeDocument/2006/relationships/notesSlide" Target="/ppt/notesSlides/notesSlide14.xml" Id="Reaffa47b9f8e48f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cc896f4ac5e49b3" /><Relationship Type="http://schemas.openxmlformats.org/officeDocument/2006/relationships/notesSlide" Target="/ppt/notesSlides/notesSlide15.xml" Id="R2a852b91a7d9487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924dc05fa4d4bf9" /><Relationship Type="http://schemas.openxmlformats.org/officeDocument/2006/relationships/notesSlide" Target="/ppt/notesSlides/notesSlide16.xml" Id="R7f36279610f547c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f89d043dab84e1b" /><Relationship Type="http://schemas.openxmlformats.org/officeDocument/2006/relationships/notesSlide" Target="/ppt/notesSlides/notesSlide17.xml" Id="R27b906cce3e74cf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1c8d2783d494b4f" /><Relationship Type="http://schemas.openxmlformats.org/officeDocument/2006/relationships/notesSlide" Target="/ppt/notesSlides/notesSlide18.xml" Id="Rc23afdb7ffc647a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55cb0a8d7ea416d" /><Relationship Type="http://schemas.openxmlformats.org/officeDocument/2006/relationships/notesSlide" Target="/ppt/notesSlides/notesSlide19.xml" Id="R4e2b84fbae4f436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0f44bd0f8a14cd2" /><Relationship Type="http://schemas.openxmlformats.org/officeDocument/2006/relationships/notesSlide" Target="/ppt/notesSlides/notesSlide20.xml" Id="R09c639f782f24a7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e5590fb143d4b5b" /><Relationship Type="http://schemas.openxmlformats.org/officeDocument/2006/relationships/notesSlide" Target="/ppt/notesSlides/notesSlide21.xml" Id="R01b558ee0c364c7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496cfddde5d4065" /><Relationship Type="http://schemas.openxmlformats.org/officeDocument/2006/relationships/notesSlide" Target="/ppt/notesSlides/notesSlide22.xml" Id="Rc478e8305fca409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cbef5822082409e" /><Relationship Type="http://schemas.openxmlformats.org/officeDocument/2006/relationships/notesSlide" Target="/ppt/notesSlides/notesSlide23.xml" Id="R00bfe22bc2c0456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0a031897bef4e1d" /><Relationship Type="http://schemas.openxmlformats.org/officeDocument/2006/relationships/notesSlide" Target="/ppt/notesSlides/notesSlide24.xml" Id="R138e0a07e778462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d7eb67d1a3a4734" /><Relationship Type="http://schemas.openxmlformats.org/officeDocument/2006/relationships/notesSlide" Target="/ppt/notesSlides/notesSlide25.xml" Id="R3e82fdfc4fcb4d3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ad68b2a2858423f" /><Relationship Type="http://schemas.openxmlformats.org/officeDocument/2006/relationships/notesSlide" Target="/ppt/notesSlides/notesSlide26.xml" Id="Rcaa066cb079f45b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撒母耳記上第12章</a:t>
            </a:r>
          </a:p>
          <a:p xmlns:a="http://schemas.openxmlformats.org/drawingml/2006/main">
            <a:pPr algn="ctr">
              <a:buNone/>
            </a:pPr>
            <a:r>
              <a:rPr sz="2000">
                <a:solidFill>
                  <a:srgbClr val="FFFFFF"/>
                </a:solidFill>
                <a:latin typeface="Georgia"/>
                <a:ea typeface="Georgia"/>
                <a:cs typeface="Georgia"/>
              </a:rPr>
              <a:t>1 Samuel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  |  1 Samuel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撒母耳對以色列眾人說：「你們向我所求的，我已應允了，為你們立了一個王；</a:t>
            </a:r>
          </a:p>
          <a:p xmlns:a="http://schemas.openxmlformats.org/drawingml/2006/main">
            <a:pPr algn="ctr">
              <a:buNone/>
            </a:pPr>
            <a:r>
              <a:rPr sz="2400">
                <a:solidFill>
                  <a:srgbClr val="FFFFFF"/>
                </a:solidFill>
                <a:latin typeface="Georgia"/>
                <a:ea typeface="Georgia"/>
                <a:cs typeface="Georgia"/>
              </a:rPr>
              <a:t>And Samuel said unto all Israel, Behold, I have hearkened unto your voice in all that ye said unto me, and have made a king over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  |  1 Samuel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現在有這王在你們前面行。我已年老髮白，我的兒子都在你們這裏。我從幼年直到今日都在你們前面行。</a:t>
            </a:r>
          </a:p>
          <a:p xmlns:a="http://schemas.openxmlformats.org/drawingml/2006/main">
            <a:pPr algn="ctr">
              <a:buNone/>
            </a:pPr>
            <a:r>
              <a:rPr sz="2100">
                <a:solidFill>
                  <a:srgbClr val="FFFFFF"/>
                </a:solidFill>
                <a:latin typeface="Georgia"/>
                <a:ea typeface="Georgia"/>
                <a:cs typeface="Georgia"/>
              </a:rPr>
              <a:t>And now, behold, the king walketh before you: and I am old and grayheaded; and, behold, my sons are with you: and I have walked before you from my childhood unto this day.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12:3  |  1 Samuel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我在這裏，你們要在耶和華和他的受膏者面前給我作見證。我奪過誰的牛，搶過誰的驢，欺負過誰，虐待過誰，從誰手裏受過賄賂因而眼瞎呢？若有，我必償還。」</a:t>
            </a:r>
          </a:p>
          <a:p xmlns:a="http://schemas.openxmlformats.org/drawingml/2006/main">
            <a:pPr algn="ctr">
              <a:buNone/>
            </a:pPr>
            <a:r>
              <a:rPr sz="1800">
                <a:solidFill>
                  <a:srgbClr val="FFFFFF"/>
                </a:solidFill>
                <a:latin typeface="Georgia"/>
                <a:ea typeface="Georgia"/>
                <a:cs typeface="Georgia"/>
              </a:rPr>
              <a:t>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12:4  |  1 Samuel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眾人說：「你未曾欺負我們，虐待我們，也未曾從誰手裏受過甚麼。」</a:t>
            </a:r>
          </a:p>
          <a:p xmlns:a="http://schemas.openxmlformats.org/drawingml/2006/main">
            <a:pPr algn="ctr">
              <a:buNone/>
            </a:pPr>
            <a:r>
              <a:rPr sz="2400">
                <a:solidFill>
                  <a:srgbClr val="FFFFFF"/>
                </a:solidFill>
                <a:latin typeface="Georgia"/>
                <a:ea typeface="Georgia"/>
                <a:cs typeface="Georgia"/>
              </a:rPr>
              <a:t>And they said, Thou hast not defrauded us, nor oppressed us, neither hast thou taken ought of any man’s hand.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12:5  |  1 Samuel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撒母耳對他們說：「你們在我手裏沒有找着甚麼，有耶和華和他的受膏者今日為證。」他們說：「願他為證。」</a:t>
            </a:r>
          </a:p>
          <a:p xmlns:a="http://schemas.openxmlformats.org/drawingml/2006/main">
            <a:pPr algn="ctr">
              <a:buNone/>
            </a:pPr>
            <a:r>
              <a:rPr sz="2100">
                <a:solidFill>
                  <a:srgbClr val="FFFFFF"/>
                </a:solidFill>
                <a:latin typeface="Georgia"/>
                <a:ea typeface="Georgia"/>
                <a:cs typeface="Georgia"/>
              </a:rPr>
              <a:t>And he said unto them, The LORD is witness against you, and his anointed is witness this day, that ye have not found ought in my hand. And they answered, He is witness.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12:6  |  1 Samuel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撒母耳對百姓說：「從前立摩西、亞倫，又領你們列祖出埃及地的是耶和華。</a:t>
            </a:r>
          </a:p>
          <a:p xmlns:a="http://schemas.openxmlformats.org/drawingml/2006/main">
            <a:pPr algn="ctr">
              <a:buNone/>
            </a:pPr>
            <a:r>
              <a:rPr sz="2400">
                <a:solidFill>
                  <a:srgbClr val="FFFFFF"/>
                </a:solidFill>
                <a:latin typeface="Georgia"/>
                <a:ea typeface="Georgia"/>
                <a:cs typeface="Georgia"/>
              </a:rPr>
              <a:t>And Samuel said unto the people, It is the LORD that advanced Moses and Aaron, and that brought your fathers up out of the land of Egypt.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12:7  |  1 Samuel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現在你們要站住，等我在耶和華面前對你們講論耶和華向你們和你們列祖所行一切公義的事。</a:t>
            </a:r>
          </a:p>
          <a:p xmlns:a="http://schemas.openxmlformats.org/drawingml/2006/main">
            <a:pPr algn="ctr">
              <a:buNone/>
            </a:pPr>
            <a:r>
              <a:rPr sz="2100">
                <a:solidFill>
                  <a:srgbClr val="FFFFFF"/>
                </a:solidFill>
                <a:latin typeface="Georgia"/>
                <a:ea typeface="Georgia"/>
                <a:cs typeface="Georgia"/>
              </a:rPr>
              <a:t>Now therefore stand still, that I may reason with you before the LORD of all the righteous acts of the LORD, which he did to you and to your fathers.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12:8  |  1 Samuel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從前雅各到了埃及，後來你們列祖呼求耶和華，耶和華就差遣摩西、亞倫領你們列祖出埃及，使他們在這地方居住。</a:t>
            </a:r>
          </a:p>
          <a:p xmlns:a="http://schemas.openxmlformats.org/drawingml/2006/main">
            <a:pPr algn="ctr">
              <a:buNone/>
            </a:pPr>
            <a:r>
              <a:rPr sz="2100">
                <a:solidFill>
                  <a:srgbClr val="FFFFFF"/>
                </a:solidFill>
                <a:latin typeface="Georgia"/>
                <a:ea typeface="Georgia"/>
                <a:cs typeface="Georgia"/>
              </a:rPr>
              <a:t>When Jacob was come into Egypt, and your fathers cried unto the LORD, then the LORD sent Moses and Aaron, which brought forth your fathers out of Egypt, and made them dwell in this place.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12:9  |  1 Samuel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他們卻忘記耶和華－他們的神，他就把他們付與夏瑣將軍西西拉的手裏，和非利士人並摩押王的手裏。於是這些人常來攻擊他們。</a:t>
            </a:r>
          </a:p>
          <a:p xmlns:a="http://schemas.openxmlformats.org/drawingml/2006/main">
            <a:pPr algn="ctr">
              <a:buNone/>
            </a:pPr>
            <a:r>
              <a:rPr sz="2100">
                <a:solidFill>
                  <a:srgbClr val="FFFFFF"/>
                </a:solidFill>
                <a:latin typeface="Georgia"/>
                <a:ea typeface="Georgia"/>
                <a:cs typeface="Georgia"/>
              </a:rPr>
              <a:t>And when they forgat the LORD their God, he sold them into the hand of Sisera, captain of the host of Hazor, and into the hand of the Philistines, and into the hand of the king of Moab, and they fought against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12:10  |  1 Samuel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他們就呼求耶和華說：『我們離棄耶和華，事奉巴力和亞斯她錄，是有罪了。現在求你救我們脫離仇敵的手，我們必事奉你。』</a:t>
            </a:r>
          </a:p>
          <a:p xmlns:a="http://schemas.openxmlformats.org/drawingml/2006/main">
            <a:pPr algn="ctr">
              <a:buNone/>
            </a:pPr>
            <a:r>
              <a:rPr sz="2100">
                <a:solidFill>
                  <a:srgbClr val="FFFFFF"/>
                </a:solidFill>
                <a:latin typeface="Georgia"/>
                <a:ea typeface="Georgia"/>
                <a:cs typeface="Georgia"/>
              </a:rPr>
              <a:t>And they cried unto the LORD, and said, We have sinned, because we have forsaken the LORD, and have served Baalim and Ashtaroth: but now deliver us out of the hand of our enemies, and we will serve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12:11  |  1 Samuel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耶和華就差遣耶路‧巴力、比但、耶弗他、撒母耳救你們脫離四圍仇敵的手，你們才安然居住。</a:t>
            </a:r>
          </a:p>
          <a:p xmlns:a="http://schemas.openxmlformats.org/drawingml/2006/main">
            <a:pPr algn="ctr">
              <a:buNone/>
            </a:pPr>
            <a:r>
              <a:rPr sz="2100">
                <a:solidFill>
                  <a:srgbClr val="FFFFFF"/>
                </a:solidFill>
                <a:latin typeface="Georgia"/>
                <a:ea typeface="Georgia"/>
                <a:cs typeface="Georgia"/>
              </a:rPr>
              <a:t>And the LORD sent Jerubbaal, and Bedan, and Jephthah, and Samuel, and delivered you out of the hand of your enemies on every side, and ye dwelled safe.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12:12  |  1 Samuel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你們見亞捫人的王拿轄來攻擊你們，就對我說：『我們定要一個王治理我們。』其實耶和華－你們的神是你們的王。</a:t>
            </a:r>
          </a:p>
          <a:p xmlns:a="http://schemas.openxmlformats.org/drawingml/2006/main">
            <a:pPr algn="ctr">
              <a:buNone/>
            </a:pPr>
            <a:r>
              <a:rPr sz="2100">
                <a:solidFill>
                  <a:srgbClr val="FFFFFF"/>
                </a:solidFill>
                <a:latin typeface="Georgia"/>
                <a:ea typeface="Georgia"/>
                <a:cs typeface="Georgia"/>
              </a:rPr>
              <a:t>And when ye saw that Nahash the king of the children of Ammon came against you, ye said unto me, Nay; but a king shall reign over us: when the LORD your God was your king.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12:13  |  1 Samuel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現在，你們所求所選的王在這裏。看哪，耶和華已經為你們立王了。</a:t>
            </a:r>
          </a:p>
          <a:p xmlns:a="http://schemas.openxmlformats.org/drawingml/2006/main">
            <a:pPr algn="ctr">
              <a:buNone/>
            </a:pPr>
            <a:r>
              <a:rPr sz="2400">
                <a:solidFill>
                  <a:srgbClr val="FFFFFF"/>
                </a:solidFill>
                <a:latin typeface="Georgia"/>
                <a:ea typeface="Georgia"/>
                <a:cs typeface="Georgia"/>
              </a:rPr>
              <a:t>Now therefore behold the king whom ye have chosen, and whom ye have desired! and, behold, the LORD hath set a king over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12:14  |  1 Samuel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你們若敬畏耶和華，事奉他，聽從他的話，不違背他的命令，你們和治理你們的王也都順從耶和華－你們的神就好了。</a:t>
            </a:r>
          </a:p>
          <a:p xmlns:a="http://schemas.openxmlformats.org/drawingml/2006/main">
            <a:pPr algn="ctr">
              <a:buNone/>
            </a:pPr>
            <a:r>
              <a:rPr sz="2100">
                <a:solidFill>
                  <a:srgbClr val="FFFFFF"/>
                </a:solidFill>
                <a:latin typeface="Georgia"/>
                <a:ea typeface="Georgia"/>
                <a:cs typeface="Georgia"/>
              </a:rPr>
              <a:t>If ye will fear the LORD, and serve him, and obey his voice, and not rebel against the commandment of the LORD, then shall both ye and also the king that reigneth over you continue following the LORD your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12:15  |  1 Samuel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倘若不聽從耶和華的話，違背他的命令，耶和華的手必攻擊你們，像從前攻擊你們列祖一樣。</a:t>
            </a:r>
          </a:p>
          <a:p xmlns:a="http://schemas.openxmlformats.org/drawingml/2006/main">
            <a:pPr algn="ctr">
              <a:buNone/>
            </a:pPr>
            <a:r>
              <a:rPr sz="2100">
                <a:solidFill>
                  <a:srgbClr val="FFFFFF"/>
                </a:solidFill>
                <a:latin typeface="Georgia"/>
                <a:ea typeface="Georgia"/>
                <a:cs typeface="Georgia"/>
              </a:rPr>
              <a:t>But if ye will not obey the voice of the LORD, but rebel against the commandment of the LORD, then shall the hand of the LORD be against you, as it was against your fathers.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12:16  |  1 Samuel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現在你們要站住，看耶和華在你們眼前要行一件大事。</a:t>
            </a:r>
          </a:p>
          <a:p xmlns:a="http://schemas.openxmlformats.org/drawingml/2006/main">
            <a:pPr algn="ctr">
              <a:buNone/>
            </a:pPr>
            <a:r>
              <a:rPr sz="2400">
                <a:solidFill>
                  <a:srgbClr val="FFFFFF"/>
                </a:solidFill>
                <a:latin typeface="Georgia"/>
                <a:ea typeface="Georgia"/>
                <a:cs typeface="Georgia"/>
              </a:rPr>
              <a:t>Now therefore stand and see this great thing, which the LORD will do before your eyes.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12:17  |  1 Samuel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這不是割麥子的時候嗎？我求告耶和華，他必打雷降雨，使你們又知道又看出，你們求立王的事是在耶和華面前犯大罪了。」</a:t>
            </a:r>
          </a:p>
          <a:p xmlns:a="http://schemas.openxmlformats.org/drawingml/2006/main">
            <a:pPr algn="ctr">
              <a:buNone/>
            </a:pPr>
            <a:r>
              <a:rPr sz="1800">
                <a:solidFill>
                  <a:srgbClr val="FFFFFF"/>
                </a:solidFill>
                <a:latin typeface="Georgia"/>
                <a:ea typeface="Georgia"/>
                <a:cs typeface="Georgia"/>
              </a:rPr>
              <a:t>Is it not wheat harvest to day? I will call unto the LORD, and he shall send thunder and rain; that ye may perceive and see that your wickedness is great, which ye have done in the sight of the LORD, in asking you a king.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12:18  |  1 Samuel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於是撒母耳求告耶和華，耶和華就在這日打雷降雨，眾民便甚懼怕耶和華和撒母耳。</a:t>
            </a:r>
          </a:p>
          <a:p xmlns:a="http://schemas.openxmlformats.org/drawingml/2006/main">
            <a:pPr algn="ctr">
              <a:buNone/>
            </a:pPr>
            <a:r>
              <a:rPr sz="2400">
                <a:solidFill>
                  <a:srgbClr val="FFFFFF"/>
                </a:solidFill>
                <a:latin typeface="Georgia"/>
                <a:ea typeface="Georgia"/>
                <a:cs typeface="Georgia"/>
              </a:rPr>
              <a:t>So Samuel called unto the LORD; and the LORD sent thunder and rain that day: and all the people greatly feared the LORD and Samuel.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12:19  |  1 Samuel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眾民對撒母耳說：「求你為僕人們禱告耶和華－你的神，免得我們死亡；因為我們求立王的事正是罪上加罪了。」</a:t>
            </a:r>
          </a:p>
          <a:p xmlns:a="http://schemas.openxmlformats.org/drawingml/2006/main">
            <a:pPr algn="ctr">
              <a:buNone/>
            </a:pPr>
            <a:r>
              <a:rPr sz="2100">
                <a:solidFill>
                  <a:srgbClr val="FFFFFF"/>
                </a:solidFill>
                <a:latin typeface="Georgia"/>
                <a:ea typeface="Georgia"/>
                <a:cs typeface="Georgia"/>
              </a:rPr>
              <a:t>And all the people said unto Samuel, Pray for thy servants unto the LORD thy God, that we die not: for we have added unto all our sins this evil, to ask us a king.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12:20  |  1 Samuel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撒母耳對百姓說：「不要懼怕！你們雖然行了這惡，卻不要偏離耶和華，只要盡心事奉他。</a:t>
            </a:r>
          </a:p>
          <a:p xmlns:a="http://schemas.openxmlformats.org/drawingml/2006/main">
            <a:pPr algn="ctr">
              <a:buNone/>
            </a:pPr>
            <a:r>
              <a:rPr sz="2100">
                <a:solidFill>
                  <a:srgbClr val="FFFFFF"/>
                </a:solidFill>
                <a:latin typeface="Georgia"/>
                <a:ea typeface="Georgia"/>
                <a:cs typeface="Georgia"/>
              </a:rPr>
              <a:t>And Samuel said unto the people, Fear not: ye have done all this wickedness: yet turn not aside from following the LORD, but serve the LORD with all your heart;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12:21  |  1 Samuel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若偏離[耶和華]去順從那不能救人的虛神是無益的。</a:t>
            </a:r>
          </a:p>
          <a:p xmlns:a="http://schemas.openxmlformats.org/drawingml/2006/main">
            <a:pPr algn="ctr">
              <a:buNone/>
            </a:pPr>
            <a:r>
              <a:rPr sz="2400">
                <a:solidFill>
                  <a:srgbClr val="FFFFFF"/>
                </a:solidFill>
                <a:latin typeface="Georgia"/>
                <a:ea typeface="Georgia"/>
                <a:cs typeface="Georgia"/>
              </a:rPr>
              <a:t>And turn ye not aside: for then should ye go after vain things, which cannot profit nor deliver; for they are vain.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12:22  |  1 Samuel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耶和華既喜悅選你們作他的子民，就必因他的大名不撇棄你們。</a:t>
            </a:r>
          </a:p>
          <a:p xmlns:a="http://schemas.openxmlformats.org/drawingml/2006/main">
            <a:pPr algn="ctr">
              <a:buNone/>
            </a:pPr>
            <a:r>
              <a:rPr sz="2400">
                <a:solidFill>
                  <a:srgbClr val="FFFFFF"/>
                </a:solidFill>
                <a:latin typeface="Georgia"/>
                <a:ea typeface="Georgia"/>
                <a:cs typeface="Georgia"/>
              </a:rPr>
              <a:t>For the LORD will not forsake his people for his great name’s sake: because it hath pleased the LORD to make you his people.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12:23  |  1 Samuel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至於我，斷不停止為你們禱告，以致得罪耶和華。我必以善道正路指教你們。</a:t>
            </a:r>
          </a:p>
          <a:p xmlns:a="http://schemas.openxmlformats.org/drawingml/2006/main">
            <a:pPr algn="ctr">
              <a:buNone/>
            </a:pPr>
            <a:r>
              <a:rPr sz="2400">
                <a:solidFill>
                  <a:srgbClr val="FFFFFF"/>
                </a:solidFill>
                <a:latin typeface="Georgia"/>
                <a:ea typeface="Georgia"/>
                <a:cs typeface="Georgia"/>
              </a:rPr>
              <a:t>Moreover as for me, God forbid that I should sin against the LORD in ceasing to pray for you: but I will teach you the good and the right way: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12:24  |  1 Samuel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只要你們敬畏耶和華，誠誠實實地盡心事奉他，想念他向你們所行的事何等大。</a:t>
            </a:r>
          </a:p>
          <a:p xmlns:a="http://schemas.openxmlformats.org/drawingml/2006/main">
            <a:pPr algn="ctr">
              <a:buNone/>
            </a:pPr>
            <a:r>
              <a:rPr sz="2400">
                <a:solidFill>
                  <a:srgbClr val="FFFFFF"/>
                </a:solidFill>
                <a:latin typeface="Georgia"/>
                <a:ea typeface="Georgia"/>
                <a:cs typeface="Georgia"/>
              </a:rPr>
              <a:t>Only fear the LORD, and serve him in truth with all your heart: for consider how great things he hath done for you.</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12:25  |  1 Samuel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你們若仍然作惡，你們和你們的王必一同滅亡。」</a:t>
            </a:r>
          </a:p>
          <a:p xmlns:a="http://schemas.openxmlformats.org/drawingml/2006/main">
            <a:pPr algn="ctr">
              <a:buNone/>
            </a:pPr>
            <a:r>
              <a:rPr sz="2800">
                <a:solidFill>
                  <a:srgbClr val="FFFFFF"/>
                </a:solidFill>
                <a:latin typeface="Georgia"/>
                <a:ea typeface="Georgia"/>
                <a:cs typeface="Georgia"/>
              </a:rPr>
              <a:t>But if ye shall still do wickedly, ye shall be consumed, both ye and your king.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2026-08-30T04:21:43.6570000Z</dcterms:created>
  <dcterms:modified xsi:type="dcterms:W3CDTF">2026-08-30T04:21:43.6570000Z</dcterms:modified>
</coreProperties>
</file>