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c0c09460cc846fc" /><Relationship Type="http://schemas.openxmlformats.org/officeDocument/2006/relationships/extended-properties" Target="/docProps/app.xml" Id="Rd23d270e64f24001" /><Relationship Type="http://schemas.openxmlformats.org/officeDocument/2006/relationships/officeDocument" Target="/ppt/presentation.xml" Id="R88e0eb14431a425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a8345f07b8a4edd"/>
  </p:sldMasterIdLst>
  <p:notesMasterIdLst>
    <p:notesMasterId xmlns:r="http://schemas.openxmlformats.org/officeDocument/2006/relationships" r:id="Rc9cc467985c040cb"/>
  </p:notesMasterIdLst>
  <p:sldIdLst>
    <p:sldId xmlns:r="http://schemas.openxmlformats.org/officeDocument/2006/relationships" id="256" r:id="R7480e1868339450f"/>
    <p:sldId xmlns:r="http://schemas.openxmlformats.org/officeDocument/2006/relationships" id="257" r:id="Rcc30a736f7924bc7"/>
    <p:sldId xmlns:r="http://schemas.openxmlformats.org/officeDocument/2006/relationships" id="258" r:id="Rda62fbbd02e94dc0"/>
    <p:sldId xmlns:r="http://schemas.openxmlformats.org/officeDocument/2006/relationships" id="259" r:id="R6f8b13f8da954d59"/>
    <p:sldId xmlns:r="http://schemas.openxmlformats.org/officeDocument/2006/relationships" id="260" r:id="Rea7fdd0c1d714d94"/>
    <p:sldId xmlns:r="http://schemas.openxmlformats.org/officeDocument/2006/relationships" id="261" r:id="Ra970d09b819e4b68"/>
    <p:sldId xmlns:r="http://schemas.openxmlformats.org/officeDocument/2006/relationships" id="262" r:id="R4d08334b385d49cf"/>
    <p:sldId xmlns:r="http://schemas.openxmlformats.org/officeDocument/2006/relationships" id="263" r:id="R7a3db636a1784246"/>
    <p:sldId xmlns:r="http://schemas.openxmlformats.org/officeDocument/2006/relationships" id="264" r:id="Ra6845841796d4282"/>
    <p:sldId xmlns:r="http://schemas.openxmlformats.org/officeDocument/2006/relationships" id="265" r:id="Re7e0a06985fd4b59"/>
    <p:sldId xmlns:r="http://schemas.openxmlformats.org/officeDocument/2006/relationships" id="266" r:id="R6cd335c01c014812"/>
    <p:sldId xmlns:r="http://schemas.openxmlformats.org/officeDocument/2006/relationships" id="267" r:id="Rad079d3d4f224a8e"/>
    <p:sldId xmlns:r="http://schemas.openxmlformats.org/officeDocument/2006/relationships" id="268" r:id="R891dc5a3c0cb4039"/>
    <p:sldId xmlns:r="http://schemas.openxmlformats.org/officeDocument/2006/relationships" id="269" r:id="R87948300497746f7"/>
    <p:sldId xmlns:r="http://schemas.openxmlformats.org/officeDocument/2006/relationships" id="270" r:id="Ra6e5e0189ee6419f"/>
    <p:sldId xmlns:r="http://schemas.openxmlformats.org/officeDocument/2006/relationships" id="271" r:id="R5a58d609d7084b72"/>
    <p:sldId xmlns:r="http://schemas.openxmlformats.org/officeDocument/2006/relationships" id="272" r:id="R01bcbacb86504896"/>
    <p:sldId xmlns:r="http://schemas.openxmlformats.org/officeDocument/2006/relationships" id="273" r:id="Rd3f0efe138394032"/>
    <p:sldId xmlns:r="http://schemas.openxmlformats.org/officeDocument/2006/relationships" id="274" r:id="Rce96dfded7584c97"/>
    <p:sldId xmlns:r="http://schemas.openxmlformats.org/officeDocument/2006/relationships" id="275" r:id="R78bce5ff49124a58"/>
    <p:sldId xmlns:r="http://schemas.openxmlformats.org/officeDocument/2006/relationships" id="276" r:id="Rb20a33fe76ba4af7"/>
    <p:sldId xmlns:r="http://schemas.openxmlformats.org/officeDocument/2006/relationships" id="277" r:id="R476ff949391b4f48"/>
    <p:sldId xmlns:r="http://schemas.openxmlformats.org/officeDocument/2006/relationships" id="278" r:id="R8daebe1983564c6d"/>
    <p:sldId xmlns:r="http://schemas.openxmlformats.org/officeDocument/2006/relationships" id="279" r:id="R5d904ffbd81c413f"/>
    <p:sldId xmlns:r="http://schemas.openxmlformats.org/officeDocument/2006/relationships" id="280" r:id="R4e451de0f3e94fb9"/>
    <p:sldId xmlns:r="http://schemas.openxmlformats.org/officeDocument/2006/relationships" id="281" r:id="R556268f50c4b4aed"/>
    <p:sldId xmlns:r="http://schemas.openxmlformats.org/officeDocument/2006/relationships" id="282" r:id="R61ea542f932d47a7"/>
    <p:sldId xmlns:r="http://schemas.openxmlformats.org/officeDocument/2006/relationships" id="283" r:id="R91b54806e2d64162"/>
    <p:sldId xmlns:r="http://schemas.openxmlformats.org/officeDocument/2006/relationships" id="284" r:id="R706e8e2049c4463a"/>
    <p:sldId xmlns:r="http://schemas.openxmlformats.org/officeDocument/2006/relationships" id="285" r:id="R2bd29ccf1e374ae0"/>
    <p:sldId xmlns:r="http://schemas.openxmlformats.org/officeDocument/2006/relationships" id="286" r:id="R0864041178c54ff3"/>
    <p:sldId xmlns:r="http://schemas.openxmlformats.org/officeDocument/2006/relationships" id="287" r:id="Rc4a595dabb8e48af"/>
    <p:sldId xmlns:r="http://schemas.openxmlformats.org/officeDocument/2006/relationships" id="288" r:id="Re9003f48db7f45d8"/>
    <p:sldId xmlns:r="http://schemas.openxmlformats.org/officeDocument/2006/relationships" id="289" r:id="Rb535d39511274817"/>
    <p:sldId xmlns:r="http://schemas.openxmlformats.org/officeDocument/2006/relationships" id="290" r:id="R362757557dc2461f"/>
    <p:sldId xmlns:r="http://schemas.openxmlformats.org/officeDocument/2006/relationships" id="291" r:id="R696ed774439c4165"/>
    <p:sldId xmlns:r="http://schemas.openxmlformats.org/officeDocument/2006/relationships" id="292" r:id="R47cb2573ef2c420c"/>
    <p:sldId xmlns:r="http://schemas.openxmlformats.org/officeDocument/2006/relationships" id="293" r:id="R3efcda37045a461d"/>
    <p:sldId xmlns:r="http://schemas.openxmlformats.org/officeDocument/2006/relationships" id="294" r:id="R1c61e48b9a764ad3"/>
    <p:sldId xmlns:r="http://schemas.openxmlformats.org/officeDocument/2006/relationships" id="295" r:id="R7a015151e6724481"/>
    <p:sldId xmlns:r="http://schemas.openxmlformats.org/officeDocument/2006/relationships" id="296" r:id="R2b715d5e6ed84ccc"/>
    <p:sldId xmlns:r="http://schemas.openxmlformats.org/officeDocument/2006/relationships" id="297" r:id="R68c5239858b84065"/>
    <p:sldId xmlns:r="http://schemas.openxmlformats.org/officeDocument/2006/relationships" id="298" r:id="R848041361b8549f6"/>
    <p:sldId xmlns:r="http://schemas.openxmlformats.org/officeDocument/2006/relationships" id="299" r:id="R3cf90c3235b84ec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a9f70c27b2942f7" /><Relationship Type="http://schemas.openxmlformats.org/officeDocument/2006/relationships/slideMaster" Target="/ppt/slideMasters/slideMaster1.xml" Id="R0a8345f07b8a4edd" /><Relationship Type="http://schemas.openxmlformats.org/officeDocument/2006/relationships/notesMaster" Target="/ppt/notesMasters/notesMaster1.xml" Id="Rc9cc467985c040cb" /><Relationship Type="http://schemas.openxmlformats.org/officeDocument/2006/relationships/presProps" Target="/ppt/presProps.xml" Id="R413bb555a83b4d22" /><Relationship Type="http://schemas.openxmlformats.org/officeDocument/2006/relationships/tableStyles" Target="/ppt/tableStyles.xml" Id="R80c8b6c04ccb42f6" /><Relationship Type="http://schemas.openxmlformats.org/officeDocument/2006/relationships/slide" Target="/ppt/slides/slide1.xml" Id="R7480e1868339450f" /><Relationship Type="http://schemas.openxmlformats.org/officeDocument/2006/relationships/slide" Target="/ppt/slides/slide2.xml" Id="Rcc30a736f7924bc7" /><Relationship Type="http://schemas.openxmlformats.org/officeDocument/2006/relationships/slide" Target="/ppt/slides/slide3.xml" Id="Rda62fbbd02e94dc0" /><Relationship Type="http://schemas.openxmlformats.org/officeDocument/2006/relationships/slide" Target="/ppt/slides/slide4.xml" Id="R6f8b13f8da954d59" /><Relationship Type="http://schemas.openxmlformats.org/officeDocument/2006/relationships/slide" Target="/ppt/slides/slide5.xml" Id="Rea7fdd0c1d714d94" /><Relationship Type="http://schemas.openxmlformats.org/officeDocument/2006/relationships/slide" Target="/ppt/slides/slide6.xml" Id="Ra970d09b819e4b68" /><Relationship Type="http://schemas.openxmlformats.org/officeDocument/2006/relationships/slide" Target="/ppt/slides/slide7.xml" Id="R4d08334b385d49cf" /><Relationship Type="http://schemas.openxmlformats.org/officeDocument/2006/relationships/slide" Target="/ppt/slides/slide8.xml" Id="R7a3db636a1784246" /><Relationship Type="http://schemas.openxmlformats.org/officeDocument/2006/relationships/slide" Target="/ppt/slides/slide9.xml" Id="Ra6845841796d4282" /><Relationship Type="http://schemas.openxmlformats.org/officeDocument/2006/relationships/slide" Target="/ppt/slides/slide10.xml" Id="Re7e0a06985fd4b59" /><Relationship Type="http://schemas.openxmlformats.org/officeDocument/2006/relationships/slide" Target="/ppt/slides/slide11.xml" Id="R6cd335c01c014812" /><Relationship Type="http://schemas.openxmlformats.org/officeDocument/2006/relationships/slide" Target="/ppt/slides/slide12.xml" Id="Rad079d3d4f224a8e" /><Relationship Type="http://schemas.openxmlformats.org/officeDocument/2006/relationships/slide" Target="/ppt/slides/slide13.xml" Id="R891dc5a3c0cb4039" /><Relationship Type="http://schemas.openxmlformats.org/officeDocument/2006/relationships/slide" Target="/ppt/slides/slide14.xml" Id="R87948300497746f7" /><Relationship Type="http://schemas.openxmlformats.org/officeDocument/2006/relationships/slide" Target="/ppt/slides/slide15.xml" Id="Ra6e5e0189ee6419f" /><Relationship Type="http://schemas.openxmlformats.org/officeDocument/2006/relationships/slide" Target="/ppt/slides/slide16.xml" Id="R5a58d609d7084b72" /><Relationship Type="http://schemas.openxmlformats.org/officeDocument/2006/relationships/slide" Target="/ppt/slides/slide17.xml" Id="R01bcbacb86504896" /><Relationship Type="http://schemas.openxmlformats.org/officeDocument/2006/relationships/slide" Target="/ppt/slides/slide18.xml" Id="Rd3f0efe138394032" /><Relationship Type="http://schemas.openxmlformats.org/officeDocument/2006/relationships/slide" Target="/ppt/slides/slide19.xml" Id="Rce96dfded7584c97" /><Relationship Type="http://schemas.openxmlformats.org/officeDocument/2006/relationships/slide" Target="/ppt/slides/slide20.xml" Id="R78bce5ff49124a58" /><Relationship Type="http://schemas.openxmlformats.org/officeDocument/2006/relationships/slide" Target="/ppt/slides/slide21.xml" Id="Rb20a33fe76ba4af7" /><Relationship Type="http://schemas.openxmlformats.org/officeDocument/2006/relationships/slide" Target="/ppt/slides/slide22.xml" Id="R476ff949391b4f48" /><Relationship Type="http://schemas.openxmlformats.org/officeDocument/2006/relationships/slide" Target="/ppt/slides/slide23.xml" Id="R8daebe1983564c6d" /><Relationship Type="http://schemas.openxmlformats.org/officeDocument/2006/relationships/slide" Target="/ppt/slides/slide24.xml" Id="R5d904ffbd81c413f" /><Relationship Type="http://schemas.openxmlformats.org/officeDocument/2006/relationships/slide" Target="/ppt/slides/slide25.xml" Id="R4e451de0f3e94fb9" /><Relationship Type="http://schemas.openxmlformats.org/officeDocument/2006/relationships/slide" Target="/ppt/slides/slide26.xml" Id="R556268f50c4b4aed" /><Relationship Type="http://schemas.openxmlformats.org/officeDocument/2006/relationships/slide" Target="/ppt/slides/slide27.xml" Id="R61ea542f932d47a7" /><Relationship Type="http://schemas.openxmlformats.org/officeDocument/2006/relationships/slide" Target="/ppt/slides/slide28.xml" Id="R91b54806e2d64162" /><Relationship Type="http://schemas.openxmlformats.org/officeDocument/2006/relationships/slide" Target="/ppt/slides/slide29.xml" Id="R706e8e2049c4463a" /><Relationship Type="http://schemas.openxmlformats.org/officeDocument/2006/relationships/slide" Target="/ppt/slides/slide30.xml" Id="R2bd29ccf1e374ae0" /><Relationship Type="http://schemas.openxmlformats.org/officeDocument/2006/relationships/slide" Target="/ppt/slides/slide31.xml" Id="R0864041178c54ff3" /><Relationship Type="http://schemas.openxmlformats.org/officeDocument/2006/relationships/slide" Target="/ppt/slides/slide32.xml" Id="Rc4a595dabb8e48af" /><Relationship Type="http://schemas.openxmlformats.org/officeDocument/2006/relationships/slide" Target="/ppt/slides/slide33.xml" Id="Re9003f48db7f45d8" /><Relationship Type="http://schemas.openxmlformats.org/officeDocument/2006/relationships/slide" Target="/ppt/slides/slide34.xml" Id="Rb535d39511274817" /><Relationship Type="http://schemas.openxmlformats.org/officeDocument/2006/relationships/slide" Target="/ppt/slides/slide35.xml" Id="R362757557dc2461f" /><Relationship Type="http://schemas.openxmlformats.org/officeDocument/2006/relationships/slide" Target="/ppt/slides/slide36.xml" Id="R696ed774439c4165" /><Relationship Type="http://schemas.openxmlformats.org/officeDocument/2006/relationships/slide" Target="/ppt/slides/slide37.xml" Id="R47cb2573ef2c420c" /><Relationship Type="http://schemas.openxmlformats.org/officeDocument/2006/relationships/slide" Target="/ppt/slides/slide38.xml" Id="R3efcda37045a461d" /><Relationship Type="http://schemas.openxmlformats.org/officeDocument/2006/relationships/slide" Target="/ppt/slides/slide39.xml" Id="R1c61e48b9a764ad3" /><Relationship Type="http://schemas.openxmlformats.org/officeDocument/2006/relationships/slide" Target="/ppt/slides/slide40.xml" Id="R7a015151e6724481" /><Relationship Type="http://schemas.openxmlformats.org/officeDocument/2006/relationships/slide" Target="/ppt/slides/slide41.xml" Id="R2b715d5e6ed84ccc" /><Relationship Type="http://schemas.openxmlformats.org/officeDocument/2006/relationships/slide" Target="/ppt/slides/slide42.xml" Id="R68c5239858b84065" /><Relationship Type="http://schemas.openxmlformats.org/officeDocument/2006/relationships/slide" Target="/ppt/slides/slide43.xml" Id="R848041361b8549f6" /><Relationship Type="http://schemas.openxmlformats.org/officeDocument/2006/relationships/slide" Target="/ppt/slides/slide44.xml" Id="R3cf90c3235b84ec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9e9da4d19a1412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b07000a373147e6" /><Relationship Type="http://schemas.openxmlformats.org/officeDocument/2006/relationships/notesMaster" Target="/ppt/notesMasters/notesMaster1.xml" Id="R56819216f14a489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90a7d6adddd44d7" /><Relationship Type="http://schemas.openxmlformats.org/officeDocument/2006/relationships/notesMaster" Target="/ppt/notesMasters/notesMaster1.xml" Id="R94c108c7d30140d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5fe797380f843f2" /><Relationship Type="http://schemas.openxmlformats.org/officeDocument/2006/relationships/notesMaster" Target="/ppt/notesMasters/notesMaster1.xml" Id="Rb8dfd432f71b47a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877b485003d475a" /><Relationship Type="http://schemas.openxmlformats.org/officeDocument/2006/relationships/notesMaster" Target="/ppt/notesMasters/notesMaster1.xml" Id="R63dd57db37b24a5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3f4b70327fa43f9" /><Relationship Type="http://schemas.openxmlformats.org/officeDocument/2006/relationships/notesMaster" Target="/ppt/notesMasters/notesMaster1.xml" Id="R425ac80ad4504e0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ac3ae34886a4a02" /><Relationship Type="http://schemas.openxmlformats.org/officeDocument/2006/relationships/notesMaster" Target="/ppt/notesMasters/notesMaster1.xml" Id="Rdaf04a452d694d5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f89fbb9be184c92" /><Relationship Type="http://schemas.openxmlformats.org/officeDocument/2006/relationships/notesMaster" Target="/ppt/notesMasters/notesMaster1.xml" Id="R279c92cd7c7d4e3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f28dabe206443ce" /><Relationship Type="http://schemas.openxmlformats.org/officeDocument/2006/relationships/notesMaster" Target="/ppt/notesMasters/notesMaster1.xml" Id="Re5366efccc2c49d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8290007d4834b51" /><Relationship Type="http://schemas.openxmlformats.org/officeDocument/2006/relationships/notesMaster" Target="/ppt/notesMasters/notesMaster1.xml" Id="R33d5b6cca9e54aa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f4bc7f533bf4ceb" /><Relationship Type="http://schemas.openxmlformats.org/officeDocument/2006/relationships/notesMaster" Target="/ppt/notesMasters/notesMaster1.xml" Id="R0331e81a03104ff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a7005ea21794186" /><Relationship Type="http://schemas.openxmlformats.org/officeDocument/2006/relationships/notesMaster" Target="/ppt/notesMasters/notesMaster1.xml" Id="Rcde5dad2263c488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e6cd06e2b1347a8" /><Relationship Type="http://schemas.openxmlformats.org/officeDocument/2006/relationships/notesMaster" Target="/ppt/notesMasters/notesMaster1.xml" Id="R0bbd5ed3149e4a1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fb78732bcbe4eea" /><Relationship Type="http://schemas.openxmlformats.org/officeDocument/2006/relationships/notesMaster" Target="/ppt/notesMasters/notesMaster1.xml" Id="Rf6e8c64b0b43488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494ba39c8fc484b" /><Relationship Type="http://schemas.openxmlformats.org/officeDocument/2006/relationships/notesMaster" Target="/ppt/notesMasters/notesMaster1.xml" Id="R000c50d5622f43d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e854df9c96f464d" /><Relationship Type="http://schemas.openxmlformats.org/officeDocument/2006/relationships/notesMaster" Target="/ppt/notesMasters/notesMaster1.xml" Id="R489e2e346f71481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33a651e79664752" /><Relationship Type="http://schemas.openxmlformats.org/officeDocument/2006/relationships/notesMaster" Target="/ppt/notesMasters/notesMaster1.xml" Id="R8b03d72089f94ac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014ee5f9dd54b9a" /><Relationship Type="http://schemas.openxmlformats.org/officeDocument/2006/relationships/notesMaster" Target="/ppt/notesMasters/notesMaster1.xml" Id="Rac92ce2ddae84fb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62ab920231a4ff5" /><Relationship Type="http://schemas.openxmlformats.org/officeDocument/2006/relationships/notesMaster" Target="/ppt/notesMasters/notesMaster1.xml" Id="R7a8ac61f38594f3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f94999491d94af9" /><Relationship Type="http://schemas.openxmlformats.org/officeDocument/2006/relationships/notesMaster" Target="/ppt/notesMasters/notesMaster1.xml" Id="R75c412e0b4624b6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e8591b1a60e4046" /><Relationship Type="http://schemas.openxmlformats.org/officeDocument/2006/relationships/notesMaster" Target="/ppt/notesMasters/notesMaster1.xml" Id="Re86c409f92664e5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76c2eca1dc6433d" /><Relationship Type="http://schemas.openxmlformats.org/officeDocument/2006/relationships/notesMaster" Target="/ppt/notesMasters/notesMaster1.xml" Id="Rc52f283c63a042b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84a846959744508" /><Relationship Type="http://schemas.openxmlformats.org/officeDocument/2006/relationships/notesMaster" Target="/ppt/notesMasters/notesMaster1.xml" Id="R6253ba52524c43c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cc514e1a5624c13" /><Relationship Type="http://schemas.openxmlformats.org/officeDocument/2006/relationships/notesMaster" Target="/ppt/notesMasters/notesMaster1.xml" Id="Rb0e40f2e98b6432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97898d0696e4836" /><Relationship Type="http://schemas.openxmlformats.org/officeDocument/2006/relationships/notesMaster" Target="/ppt/notesMasters/notesMaster1.xml" Id="R94c368e19059404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0022588179d49d3" /><Relationship Type="http://schemas.openxmlformats.org/officeDocument/2006/relationships/notesMaster" Target="/ppt/notesMasters/notesMaster1.xml" Id="R55196001bfc8463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f2855cbca7c94dd1" /><Relationship Type="http://schemas.openxmlformats.org/officeDocument/2006/relationships/notesMaster" Target="/ppt/notesMasters/notesMaster1.xml" Id="Re3acf6809991464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b8d672a795c4be6" /><Relationship Type="http://schemas.openxmlformats.org/officeDocument/2006/relationships/notesMaster" Target="/ppt/notesMasters/notesMaster1.xml" Id="Rc476f4cc94924e6d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bccce54685642a5" /><Relationship Type="http://schemas.openxmlformats.org/officeDocument/2006/relationships/notesMaster" Target="/ppt/notesMasters/notesMaster1.xml" Id="R7cee5c4bab43429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670ad1d9df242ac" /><Relationship Type="http://schemas.openxmlformats.org/officeDocument/2006/relationships/notesMaster" Target="/ppt/notesMasters/notesMaster1.xml" Id="Re6bc89c2d931407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060c8c7dbe094894" /><Relationship Type="http://schemas.openxmlformats.org/officeDocument/2006/relationships/notesMaster" Target="/ppt/notesMasters/notesMaster1.xml" Id="Re0ff64e086704798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3c18d41bb5154cf2" /><Relationship Type="http://schemas.openxmlformats.org/officeDocument/2006/relationships/notesMaster" Target="/ppt/notesMasters/notesMaster1.xml" Id="R7f877ecd7d9548e9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6eecd59801bd47f0" /><Relationship Type="http://schemas.openxmlformats.org/officeDocument/2006/relationships/notesMaster" Target="/ppt/notesMasters/notesMaster1.xml" Id="R4e7189f6a4a449e5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83e42a7692444893" /><Relationship Type="http://schemas.openxmlformats.org/officeDocument/2006/relationships/notesMaster" Target="/ppt/notesMasters/notesMaster1.xml" Id="R777d15b0d9a34222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025c184e88f742d2" /><Relationship Type="http://schemas.openxmlformats.org/officeDocument/2006/relationships/notesMaster" Target="/ppt/notesMasters/notesMaster1.xml" Id="Rb30161ae45394f22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ffba3c0b00044156" /><Relationship Type="http://schemas.openxmlformats.org/officeDocument/2006/relationships/notesMaster" Target="/ppt/notesMasters/notesMaster1.xml" Id="R109f299e80614901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945c8945a39e4d98" /><Relationship Type="http://schemas.openxmlformats.org/officeDocument/2006/relationships/notesMaster" Target="/ppt/notesMasters/notesMaster1.xml" Id="R4660c64139af492f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3788319cd07247ac" /><Relationship Type="http://schemas.openxmlformats.org/officeDocument/2006/relationships/notesMaster" Target="/ppt/notesMasters/notesMaster1.xml" Id="R3ae4409808b743f9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eb7aaa0d13ff4c18" /><Relationship Type="http://schemas.openxmlformats.org/officeDocument/2006/relationships/notesMaster" Target="/ppt/notesMasters/notesMaster1.xml" Id="Red741b009a7b4b62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bac269cf3d954d7c" /><Relationship Type="http://schemas.openxmlformats.org/officeDocument/2006/relationships/notesMaster" Target="/ppt/notesMasters/notesMaster1.xml" Id="R8c7fc18e9fb34fb2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d588a1939c47419d" /><Relationship Type="http://schemas.openxmlformats.org/officeDocument/2006/relationships/notesMaster" Target="/ppt/notesMasters/notesMaster1.xml" Id="R8852e1649e90424f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0433170326e0433f" /><Relationship Type="http://schemas.openxmlformats.org/officeDocument/2006/relationships/notesMaster" Target="/ppt/notesMasters/notesMaster1.xml" Id="Rc33d729b432746c0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6275f23083644b19" /><Relationship Type="http://schemas.openxmlformats.org/officeDocument/2006/relationships/notesMaster" Target="/ppt/notesMasters/notesMaster1.xml" Id="R93527e6d7bba43ae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9bdfe10f6039439e" /><Relationship Type="http://schemas.openxmlformats.org/officeDocument/2006/relationships/notesMaster" Target="/ppt/notesMasters/notesMaster1.xml" Id="R836d8e01e26e4099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1cd0d685fff04056" /><Relationship Type="http://schemas.openxmlformats.org/officeDocument/2006/relationships/notesMaster" Target="/ppt/notesMasters/notesMaster1.xml" Id="R5720a7b6b5b7462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6d1529d79404d40" /><Relationship Type="http://schemas.openxmlformats.org/officeDocument/2006/relationships/image" Target="/ppt/media/image.png" Id="Rd593e935806a422e" /><Relationship Type="http://schemas.openxmlformats.org/officeDocument/2006/relationships/image" Target="/ppt/media/image2.png" Id="R0b0a923cc2a44304" /><Relationship Type="http://schemas.openxmlformats.org/officeDocument/2006/relationships/image" Target="/ppt/media/image.jpeg" Id="R452aa92eb59a45d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a227babf94498b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d593e935806a422e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0b0a923cc2a44304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2aa92eb59a45d2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ef44f93ae604512" /><Relationship Type="http://schemas.openxmlformats.org/officeDocument/2006/relationships/slideLayout" Target="/ppt/slideLayouts/slideLayout1.xml" Id="R4ce915206d404439" /><Relationship Type="http://schemas.openxmlformats.org/officeDocument/2006/relationships/slideLayout" Target="/ppt/slideLayouts/slideLayout2.xml" Id="R99e95f6d44d6476a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ce915206d404439"/>
    <p:sldLayoutId xmlns:r="http://schemas.openxmlformats.org/officeDocument/2006/relationships" id="2147483650" r:id="R99e95f6d44d6476a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9ede12785e4c6c" /><Relationship Type="http://schemas.openxmlformats.org/officeDocument/2006/relationships/notesSlide" Target="/ppt/notesSlides/notesSlide1.xml" Id="R87f278b59b3f440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07ba80c52d14660" /><Relationship Type="http://schemas.openxmlformats.org/officeDocument/2006/relationships/notesSlide" Target="/ppt/notesSlides/notesSlide2.xml" Id="R6824258ae02e46e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ffe17acf5d47c5" /><Relationship Type="http://schemas.openxmlformats.org/officeDocument/2006/relationships/notesSlide" Target="/ppt/notesSlides/notesSlide3.xml" Id="Re26893cda2814d3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2072ad5c4424346" /><Relationship Type="http://schemas.openxmlformats.org/officeDocument/2006/relationships/notesSlide" Target="/ppt/notesSlides/notesSlide4.xml" Id="R362e373f2b6049f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45d6e25589479b" /><Relationship Type="http://schemas.openxmlformats.org/officeDocument/2006/relationships/notesSlide" Target="/ppt/notesSlides/notesSlide5.xml" Id="R627176c677f74b0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b8d0692f0b4b6c" /><Relationship Type="http://schemas.openxmlformats.org/officeDocument/2006/relationships/notesSlide" Target="/ppt/notesSlides/notesSlide6.xml" Id="Rc2a4f0107d23464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9ba0581361b45a2" /><Relationship Type="http://schemas.openxmlformats.org/officeDocument/2006/relationships/notesSlide" Target="/ppt/notesSlides/notesSlide7.xml" Id="Redd030fdc3c94a2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ac0976f61049a9" /><Relationship Type="http://schemas.openxmlformats.org/officeDocument/2006/relationships/notesSlide" Target="/ppt/notesSlides/notesSlide8.xml" Id="R13ba1daeb0274c7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4a2d5240cb4e6f" /><Relationship Type="http://schemas.openxmlformats.org/officeDocument/2006/relationships/notesSlide" Target="/ppt/notesSlides/notesSlide9.xml" Id="Ref8d3d2dafa24d1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f30c66751a4e84" /><Relationship Type="http://schemas.openxmlformats.org/officeDocument/2006/relationships/notesSlide" Target="/ppt/notesSlides/notesSlide10.xml" Id="R373afe8e534a449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b627eeefa34f34" /><Relationship Type="http://schemas.openxmlformats.org/officeDocument/2006/relationships/notesSlide" Target="/ppt/notesSlides/notesSlide11.xml" Id="R153473383873497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f40aa732b34342" /><Relationship Type="http://schemas.openxmlformats.org/officeDocument/2006/relationships/notesSlide" Target="/ppt/notesSlides/notesSlide12.xml" Id="R56d7a78907b6460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a3e59fb4ac4e8d" /><Relationship Type="http://schemas.openxmlformats.org/officeDocument/2006/relationships/notesSlide" Target="/ppt/notesSlides/notesSlide13.xml" Id="R5356e3ae602c458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317069208084926" /><Relationship Type="http://schemas.openxmlformats.org/officeDocument/2006/relationships/notesSlide" Target="/ppt/notesSlides/notesSlide14.xml" Id="R44cee1ebcd0f4d5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e56db2a3124962" /><Relationship Type="http://schemas.openxmlformats.org/officeDocument/2006/relationships/notesSlide" Target="/ppt/notesSlides/notesSlide15.xml" Id="Rec3f546731ab4a3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ad353ba758446f0" /><Relationship Type="http://schemas.openxmlformats.org/officeDocument/2006/relationships/notesSlide" Target="/ppt/notesSlides/notesSlide16.xml" Id="Rf7694e112235436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3b5431573243cf" /><Relationship Type="http://schemas.openxmlformats.org/officeDocument/2006/relationships/notesSlide" Target="/ppt/notesSlides/notesSlide17.xml" Id="R14825337c3f5420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813ff7ddf44145" /><Relationship Type="http://schemas.openxmlformats.org/officeDocument/2006/relationships/notesSlide" Target="/ppt/notesSlides/notesSlide18.xml" Id="R488c2de30193470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6eff49f4b4d44f8" /><Relationship Type="http://schemas.openxmlformats.org/officeDocument/2006/relationships/notesSlide" Target="/ppt/notesSlides/notesSlide19.xml" Id="R53b610d71c9c41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2e5b3d0ec840bf" /><Relationship Type="http://schemas.openxmlformats.org/officeDocument/2006/relationships/notesSlide" Target="/ppt/notesSlides/notesSlide20.xml" Id="Re45050eaad8e476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4b6a2cd4e741b3" /><Relationship Type="http://schemas.openxmlformats.org/officeDocument/2006/relationships/notesSlide" Target="/ppt/notesSlides/notesSlide21.xml" Id="R6a1b56526f704f3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5c3abb52884824" /><Relationship Type="http://schemas.openxmlformats.org/officeDocument/2006/relationships/notesSlide" Target="/ppt/notesSlides/notesSlide22.xml" Id="Rcf0369ad9a4d409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2aee5e7fa44682" /><Relationship Type="http://schemas.openxmlformats.org/officeDocument/2006/relationships/notesSlide" Target="/ppt/notesSlides/notesSlide23.xml" Id="R836e7fecfd4b4de9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0d36c6bab240c8" /><Relationship Type="http://schemas.openxmlformats.org/officeDocument/2006/relationships/notesSlide" Target="/ppt/notesSlides/notesSlide24.xml" Id="R6abc6cdb84e6412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d91d40b05d43a6" /><Relationship Type="http://schemas.openxmlformats.org/officeDocument/2006/relationships/notesSlide" Target="/ppt/notesSlides/notesSlide25.xml" Id="R346933fb11d34194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be9c7dce824cfd" /><Relationship Type="http://schemas.openxmlformats.org/officeDocument/2006/relationships/notesSlide" Target="/ppt/notesSlides/notesSlide26.xml" Id="R095706c849274f1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b714d38f33446a6" /><Relationship Type="http://schemas.openxmlformats.org/officeDocument/2006/relationships/notesSlide" Target="/ppt/notesSlides/notesSlide27.xml" Id="R1fd9d58c262c43ee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ac9c6563944f36" /><Relationship Type="http://schemas.openxmlformats.org/officeDocument/2006/relationships/notesSlide" Target="/ppt/notesSlides/notesSlide28.xml" Id="R8ebe1f1b35e94f7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e394eba1770417d" /><Relationship Type="http://schemas.openxmlformats.org/officeDocument/2006/relationships/notesSlide" Target="/ppt/notesSlides/notesSlide29.xml" Id="R898759fe981045ab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b97b06797214339" /><Relationship Type="http://schemas.openxmlformats.org/officeDocument/2006/relationships/notesSlide" Target="/ppt/notesSlides/notesSlide30.xml" Id="R8e2fc7f6074b4e60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f9bacf2c04e4605" /><Relationship Type="http://schemas.openxmlformats.org/officeDocument/2006/relationships/notesSlide" Target="/ppt/notesSlides/notesSlide31.xml" Id="R08eae7078db04709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94f63c8f76476d" /><Relationship Type="http://schemas.openxmlformats.org/officeDocument/2006/relationships/notesSlide" Target="/ppt/notesSlides/notesSlide32.xml" Id="R1eb9ef8cf38a4beb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2ad8b5d04f4738" /><Relationship Type="http://schemas.openxmlformats.org/officeDocument/2006/relationships/notesSlide" Target="/ppt/notesSlides/notesSlide33.xml" Id="Rd47ead41709b4a4f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4ce60fa14ff4d55" /><Relationship Type="http://schemas.openxmlformats.org/officeDocument/2006/relationships/notesSlide" Target="/ppt/notesSlides/notesSlide34.xml" Id="R4c71978a62b64363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38489dfc624c27" /><Relationship Type="http://schemas.openxmlformats.org/officeDocument/2006/relationships/notesSlide" Target="/ppt/notesSlides/notesSlide35.xml" Id="R03ef12f6927a40f1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3cd9d0e63749a8" /><Relationship Type="http://schemas.openxmlformats.org/officeDocument/2006/relationships/notesSlide" Target="/ppt/notesSlides/notesSlide36.xml" Id="Rcce85080483c436e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bfc0de5504492e" /><Relationship Type="http://schemas.openxmlformats.org/officeDocument/2006/relationships/notesSlide" Target="/ppt/notesSlides/notesSlide37.xml" Id="Rdc7118494aee4dc7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3c9ba820f1448e8" /><Relationship Type="http://schemas.openxmlformats.org/officeDocument/2006/relationships/notesSlide" Target="/ppt/notesSlides/notesSlide38.xml" Id="Rb5f2894453e94898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ce7f0b48c24f7d" /><Relationship Type="http://schemas.openxmlformats.org/officeDocument/2006/relationships/notesSlide" Target="/ppt/notesSlides/notesSlide39.xml" Id="R0172686bec2243ca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c82050ea1c46a0" /><Relationship Type="http://schemas.openxmlformats.org/officeDocument/2006/relationships/notesSlide" Target="/ppt/notesSlides/notesSlide40.xml" Id="Rec395f12264646f3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583897eb8b461f" /><Relationship Type="http://schemas.openxmlformats.org/officeDocument/2006/relationships/notesSlide" Target="/ppt/notesSlides/notesSlide41.xml" Id="R839b1b3f9c1644ca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73852f9c2a942ef" /><Relationship Type="http://schemas.openxmlformats.org/officeDocument/2006/relationships/notesSlide" Target="/ppt/notesSlides/notesSlide42.xml" Id="R271fd3be7bf749c2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7f3fcb9082447d" /><Relationship Type="http://schemas.openxmlformats.org/officeDocument/2006/relationships/notesSlide" Target="/ppt/notesSlides/notesSlide43.xml" Id="R4d2c646578ea4596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bf3f05806024d92" /><Relationship Type="http://schemas.openxmlformats.org/officeDocument/2006/relationships/notesSlide" Target="/ppt/notesSlides/notesSlide44.xml" Id="R2715f87d532945b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詩篇第107章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107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107:1  |  Psalms 107:1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你們要稱謝耶和華，因他本為善； 他的慈愛永遠長存！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give thanks unto the LORD, for he is good: for his mercy endureth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107:2  |  Psalms 107:2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願耶和華的贖民說這話， 就是他從敵人手中所救贖的，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 redeemed of the LORD say so, whom he hath redeemed from the hand of the enemy;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107:3  |  Psalms 107:3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從各地，從東從西， 從南從北，所招聚來的。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gathered them out of the lands, from the east, and from the west, from the north, and from the south.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107:4  |  Psalms 107:4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他們在曠野荒地漂流， 尋不見可住的城邑，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wandered in the wilderness in a solitary way; they found no city to dwell 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107:5  |  Psalms 107:5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又飢又渴， 心裏發昏。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Hungry and thirsty, their soul fainted in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107:6  |  Psalms 107:6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於是，他們在苦難中哀求耶和華； 他從他們的禍患中搭救他們，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they cried unto the LORD in their trouble, and he delivered them out of their distresses.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107:7  |  Psalms 107:7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又領他們行走直路， 使他們往可居住的城邑。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led them forth by the right way, that they might go to a city of habitation.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107:8  |  Psalms 107:8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但願人因耶和華的慈愛 和他向人所行的奇事都稱讚他；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Oh that men would praise the LORD for his goodness, and for his wonderful works to the children of men!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107:9  |  Psalms 107:9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因他使心裏渴慕的人得以知足， 使心裏飢餓的人得飽美物。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satisfieth the longing soul, and filleth the hungry soul with goodness.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107:10  |  Psalms 107:10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那些坐在黑暗中、死蔭裏的人 被困苦和鐵[鍊]捆鎖，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Such as sit in darkness and in the shadow of death, being bound in affliction and iron;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107:11  |  Psalms 107:11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是因他們違背神的話語， 藐視至高者的旨意。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they rebelled against the words of God, and contemned the counsel of the most High: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107:12  |  Psalms 107:12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所以，他用勞苦治服他們的心； 他們仆倒，無人扶助。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he brought down their heart with labour; they fell down, and there was none to help.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107:13  |  Psalms 107:13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於是，他們在苦難中哀求耶和華； 他從他們的禍患中拯救他們。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they cried unto the LORD in their trouble, and he saved them out of their distresses.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107:14  |  Psalms 107:14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他從黑暗中和死蔭裏領他們出來， 折斷他們的綁索。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brought them out of darkness and the shadow of death, and brake their bands in sunder.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107:15  |  Psalms 107:15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但願人因耶和華的慈愛 和他向人所行的奇事都稱讚他；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Oh that men would praise the LORD for his goodness, and for his wonderful works to the children of men!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107:16  |  Psalms 107:16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因為他打破了銅門， 砍斷了鐵閂。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hath broken the gates of brass, and cut the bars of iron in sunder.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107:17  |  Psalms 107:17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愚妄人因自己的過犯 和自己的罪孽便受苦楚。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Fools because of their transgression, and because of their iniquities, are afflicted.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107:18  |  Psalms 107:18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他們心裏厭惡各樣的食物， 就臨近死門。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Their soul abhorreth all manner of meat; and they draw near unto the gates of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107:19  |  Psalms 107:19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於是，他們在苦難中哀求耶和華； 他從他們的禍患中拯救他們。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they cry unto the LORD in their trouble, and he saveth them out of their distresses.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107:20  |  Psalms 107:20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他發命醫治他們， 救他們脫離死亡。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sent his word, and healed them, and delivered them from their destructions.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107:21  |  Psalms 107:21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但願人因耶和華的慈愛 和他向人所行的奇事都稱讚他。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Oh that men would praise the LORD for his goodness, and for his wonderful works to the children of men!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107:22  |  Psalms 107:22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願他們以感謝為祭獻給他， 歡呼述說他的作為！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let them sacrifice the sacrifices of thanksgiving, and declare his works with rejoicing.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107:23  |  Psalms 107:23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在海上坐船， 在大水中經理事務的，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that go down to the sea in ships, that do business in great waters;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107:24  |  Psalms 107:24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他們看見耶和華的作為， 並他在深水中的奇事。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see the works of the LORD, and his wonders in the deep.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107:25  |  Psalms 107:25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因他一吩咐，狂風就起來， 海中的波浪也揚起。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commandeth, and raiseth the stormy wind, which lifteth up the waves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107:26  |  Psalms 107:26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他們上到天空，下到海底； 他們的心因患難便消化。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mount up to the heaven, they go down again to the depths: their soul is melted because of trouble.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107:27  |  Psalms 107:27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他們搖搖晃晃，東倒西歪，好像醉酒的人； 他們的智慧無法可施。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reel to and fro, and stagger like a drunken man, and are at their wits’ end.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107:28  |  Psalms 107:28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於是，他們在苦難中哀求耶和華， 他從他們的禍患中領出他們來。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they cry unto the LORD in their trouble, and he bringeth them out of their distresses.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107:29  |  Psalms 107:29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他使狂風止息， 波浪就平靜。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maketh the storm a calm, so that the waves thereof are still.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107:30  |  Psalms 107:30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風息浪靜，他們便歡喜； 他就引他們到所願去的海口。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are they glad because they be quiet; so he bringeth them unto their desired haven.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107:31  |  Psalms 107:31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但願人因耶和華的慈愛 和他向人所行的奇事都稱讚他。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Oh that men would praise the LORD for his goodness, and for his wonderful works to the children of men!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107:32  |  Psalms 107:32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願他們在民的會中尊崇他， 在長老的位上讚美他！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them exalt him also in the congregation of the people, and praise him in the assembly of the elders.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107:33  |  Psalms 107:33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他使江河變為曠野， 叫水泉變為乾渴之地，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turneth rivers into a wilderness, and the watersprings into dry ground;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107:34  |  Psalms 107:34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使肥地變為鹼地； 這都因其間居民的罪惡。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fruitful land into barrenness, for the wickedness of them that dwell therein.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107:35  |  Psalms 107:35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他使曠野變為水潭， 叫旱地變為水泉。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turneth the wilderness into a standing water, and dry ground into watersprings.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107:36  |  Psalms 107:36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他使飢餓的人住在那裏， 好建造可住的城邑，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there he maketh the hungry to dwell, that they may prepare a city for habitation;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107:37  |  Psalms 107:37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又種田地，栽葡萄園， 得享所出的土產。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sow the fields, and plant vineyards, which may yield fruits of increase.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107:38  |  Psalms 107:38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他又賜福給他們，叫他們生養眾多， 也不叫他們的牲畜減少。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blesseth them also, so that they are multiplied greatly; and suffereth not their cattle to decrease.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107:39  |  Psalms 107:39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他們又因暴虐、患難、愁苦， 就減少且卑下。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Again, they are minished and brought low through oppression, affliction, and sorrow.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107:40  |  Psalms 107:40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他使君王蒙羞被辱， 使他們在荒廢無路之地漂流。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poureth contempt upon princes, and causeth them to wander in the wilderness, where there is no 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107:41  |  Psalms 107:41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他卻將窮乏人安置在高處，脫離苦難， 使他的家屬多如羊群。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Yet setteth he the poor on high from affliction, and maketh him families like a flock.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107:42  |  Psalms 107:42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正直人看見就歡喜； 罪孽之輩必塞口無言。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righteous shall see it, and rejoice: and all iniquity shall stop her mouth.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107:43  |  Psalms 107:43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凡有智慧的，必在這些事上留心， 也必思想耶和華的慈愛。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Whoso is wise, and will observe these things, even they shall understand the lovingkindness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2026-08-30T04:32:42.4880000Z</dcterms:created>
  <dcterms:modified xsi:type="dcterms:W3CDTF">2026-08-30T04:32:42.4880000Z</dcterms:modified>
</coreProperties>
</file>