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8eeb504122b4efe" /><Relationship Type="http://schemas.openxmlformats.org/officeDocument/2006/relationships/extended-properties" Target="/docProps/app.xml" Id="R4802fbd72ead46b5" /><Relationship Type="http://schemas.openxmlformats.org/officeDocument/2006/relationships/officeDocument" Target="/ppt/presentation.xml" Id="Rd446d56285da49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3adb5ddb5a94741"/>
  </p:sldMasterIdLst>
  <p:notesMasterIdLst>
    <p:notesMasterId xmlns:r="http://schemas.openxmlformats.org/officeDocument/2006/relationships" r:id="Rb8a1da7b3dcf40d6"/>
  </p:notesMasterIdLst>
  <p:sldIdLst>
    <p:sldId xmlns:r="http://schemas.openxmlformats.org/officeDocument/2006/relationships" id="256" r:id="R5c6b6ba16d044a4c"/>
    <p:sldId xmlns:r="http://schemas.openxmlformats.org/officeDocument/2006/relationships" id="257" r:id="R7a6058488dae476a"/>
    <p:sldId xmlns:r="http://schemas.openxmlformats.org/officeDocument/2006/relationships" id="258" r:id="R9cd67de0a41f4ea6"/>
    <p:sldId xmlns:r="http://schemas.openxmlformats.org/officeDocument/2006/relationships" id="259" r:id="Rd06f20d22a674bf4"/>
    <p:sldId xmlns:r="http://schemas.openxmlformats.org/officeDocument/2006/relationships" id="260" r:id="Rfc462ba4edd34681"/>
    <p:sldId xmlns:r="http://schemas.openxmlformats.org/officeDocument/2006/relationships" id="261" r:id="Rd1a5b15003dc4589"/>
    <p:sldId xmlns:r="http://schemas.openxmlformats.org/officeDocument/2006/relationships" id="262" r:id="R074b6ee449464d63"/>
    <p:sldId xmlns:r="http://schemas.openxmlformats.org/officeDocument/2006/relationships" id="263" r:id="R9a1a23e72b7b4ccd"/>
    <p:sldId xmlns:r="http://schemas.openxmlformats.org/officeDocument/2006/relationships" id="264" r:id="Rc00b067665564a9a"/>
    <p:sldId xmlns:r="http://schemas.openxmlformats.org/officeDocument/2006/relationships" id="265" r:id="R3a01a516501d44ba"/>
    <p:sldId xmlns:r="http://schemas.openxmlformats.org/officeDocument/2006/relationships" id="266" r:id="R10e1fb7c36654d99"/>
    <p:sldId xmlns:r="http://schemas.openxmlformats.org/officeDocument/2006/relationships" id="267" r:id="Rd5f82360936f44d4"/>
    <p:sldId xmlns:r="http://schemas.openxmlformats.org/officeDocument/2006/relationships" id="268" r:id="R7e8a68cc99fc4e45"/>
    <p:sldId xmlns:r="http://schemas.openxmlformats.org/officeDocument/2006/relationships" id="269" r:id="Rb15201d354d544e3"/>
    <p:sldId xmlns:r="http://schemas.openxmlformats.org/officeDocument/2006/relationships" id="270" r:id="R52884f05882a4fb1"/>
    <p:sldId xmlns:r="http://schemas.openxmlformats.org/officeDocument/2006/relationships" id="271" r:id="Ra0c4664cc5f94a11"/>
    <p:sldId xmlns:r="http://schemas.openxmlformats.org/officeDocument/2006/relationships" id="272" r:id="R6a95e04824f74a63"/>
    <p:sldId xmlns:r="http://schemas.openxmlformats.org/officeDocument/2006/relationships" id="273" r:id="Rea5d288dc9b74bce"/>
    <p:sldId xmlns:r="http://schemas.openxmlformats.org/officeDocument/2006/relationships" id="274" r:id="R319806268c954cbf"/>
    <p:sldId xmlns:r="http://schemas.openxmlformats.org/officeDocument/2006/relationships" id="275" r:id="R8536dd6599d04374"/>
    <p:sldId xmlns:r="http://schemas.openxmlformats.org/officeDocument/2006/relationships" id="276" r:id="R6ae95e2aa59148cc"/>
    <p:sldId xmlns:r="http://schemas.openxmlformats.org/officeDocument/2006/relationships" id="277" r:id="Ree7232d8ab2f43ee"/>
    <p:sldId xmlns:r="http://schemas.openxmlformats.org/officeDocument/2006/relationships" id="278" r:id="Rac41f5c9df8941ce"/>
    <p:sldId xmlns:r="http://schemas.openxmlformats.org/officeDocument/2006/relationships" id="279" r:id="R2455d1d40ba849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deafdb74114937" /><Relationship Type="http://schemas.openxmlformats.org/officeDocument/2006/relationships/slideMaster" Target="/ppt/slideMasters/slideMaster1.xml" Id="R53adb5ddb5a94741" /><Relationship Type="http://schemas.openxmlformats.org/officeDocument/2006/relationships/notesMaster" Target="/ppt/notesMasters/notesMaster1.xml" Id="Rb8a1da7b3dcf40d6" /><Relationship Type="http://schemas.openxmlformats.org/officeDocument/2006/relationships/presProps" Target="/ppt/presProps.xml" Id="R47863cc2445e4609" /><Relationship Type="http://schemas.openxmlformats.org/officeDocument/2006/relationships/tableStyles" Target="/ppt/tableStyles.xml" Id="R8597a79d8b6e415c" /><Relationship Type="http://schemas.openxmlformats.org/officeDocument/2006/relationships/slide" Target="/ppt/slides/slide1.xml" Id="R5c6b6ba16d044a4c" /><Relationship Type="http://schemas.openxmlformats.org/officeDocument/2006/relationships/slide" Target="/ppt/slides/slide2.xml" Id="R7a6058488dae476a" /><Relationship Type="http://schemas.openxmlformats.org/officeDocument/2006/relationships/slide" Target="/ppt/slides/slide3.xml" Id="R9cd67de0a41f4ea6" /><Relationship Type="http://schemas.openxmlformats.org/officeDocument/2006/relationships/slide" Target="/ppt/slides/slide4.xml" Id="Rd06f20d22a674bf4" /><Relationship Type="http://schemas.openxmlformats.org/officeDocument/2006/relationships/slide" Target="/ppt/slides/slide5.xml" Id="Rfc462ba4edd34681" /><Relationship Type="http://schemas.openxmlformats.org/officeDocument/2006/relationships/slide" Target="/ppt/slides/slide6.xml" Id="Rd1a5b15003dc4589" /><Relationship Type="http://schemas.openxmlformats.org/officeDocument/2006/relationships/slide" Target="/ppt/slides/slide7.xml" Id="R074b6ee449464d63" /><Relationship Type="http://schemas.openxmlformats.org/officeDocument/2006/relationships/slide" Target="/ppt/slides/slide8.xml" Id="R9a1a23e72b7b4ccd" /><Relationship Type="http://schemas.openxmlformats.org/officeDocument/2006/relationships/slide" Target="/ppt/slides/slide9.xml" Id="Rc00b067665564a9a" /><Relationship Type="http://schemas.openxmlformats.org/officeDocument/2006/relationships/slide" Target="/ppt/slides/slide10.xml" Id="R3a01a516501d44ba" /><Relationship Type="http://schemas.openxmlformats.org/officeDocument/2006/relationships/slide" Target="/ppt/slides/slide11.xml" Id="R10e1fb7c36654d99" /><Relationship Type="http://schemas.openxmlformats.org/officeDocument/2006/relationships/slide" Target="/ppt/slides/slide12.xml" Id="Rd5f82360936f44d4" /><Relationship Type="http://schemas.openxmlformats.org/officeDocument/2006/relationships/slide" Target="/ppt/slides/slide13.xml" Id="R7e8a68cc99fc4e45" /><Relationship Type="http://schemas.openxmlformats.org/officeDocument/2006/relationships/slide" Target="/ppt/slides/slide14.xml" Id="Rb15201d354d544e3" /><Relationship Type="http://schemas.openxmlformats.org/officeDocument/2006/relationships/slide" Target="/ppt/slides/slide15.xml" Id="R52884f05882a4fb1" /><Relationship Type="http://schemas.openxmlformats.org/officeDocument/2006/relationships/slide" Target="/ppt/slides/slide16.xml" Id="Ra0c4664cc5f94a11" /><Relationship Type="http://schemas.openxmlformats.org/officeDocument/2006/relationships/slide" Target="/ppt/slides/slide17.xml" Id="R6a95e04824f74a63" /><Relationship Type="http://schemas.openxmlformats.org/officeDocument/2006/relationships/slide" Target="/ppt/slides/slide18.xml" Id="Rea5d288dc9b74bce" /><Relationship Type="http://schemas.openxmlformats.org/officeDocument/2006/relationships/slide" Target="/ppt/slides/slide19.xml" Id="R319806268c954cbf" /><Relationship Type="http://schemas.openxmlformats.org/officeDocument/2006/relationships/slide" Target="/ppt/slides/slide20.xml" Id="R8536dd6599d04374" /><Relationship Type="http://schemas.openxmlformats.org/officeDocument/2006/relationships/slide" Target="/ppt/slides/slide21.xml" Id="R6ae95e2aa59148cc" /><Relationship Type="http://schemas.openxmlformats.org/officeDocument/2006/relationships/slide" Target="/ppt/slides/slide22.xml" Id="Ree7232d8ab2f43ee" /><Relationship Type="http://schemas.openxmlformats.org/officeDocument/2006/relationships/slide" Target="/ppt/slides/slide23.xml" Id="Rac41f5c9df8941ce" /><Relationship Type="http://schemas.openxmlformats.org/officeDocument/2006/relationships/slide" Target="/ppt/slides/slide24.xml" Id="R2455d1d40ba849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f7ce252bb74f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a96b69ec2a400d" /><Relationship Type="http://schemas.openxmlformats.org/officeDocument/2006/relationships/notesMaster" Target="/ppt/notesMasters/notesMaster1.xml" Id="R9f1157f5b932420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f326ba455004b5a" /><Relationship Type="http://schemas.openxmlformats.org/officeDocument/2006/relationships/notesMaster" Target="/ppt/notesMasters/notesMaster1.xml" Id="Rfff05b307e9d43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1ddebfea414b9a" /><Relationship Type="http://schemas.openxmlformats.org/officeDocument/2006/relationships/notesMaster" Target="/ppt/notesMasters/notesMaster1.xml" Id="R3e121000f0364b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ca1f2e2fa6a4a78" /><Relationship Type="http://schemas.openxmlformats.org/officeDocument/2006/relationships/notesMaster" Target="/ppt/notesMasters/notesMaster1.xml" Id="Ra022b63d196c4a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94e68e2117437e" /><Relationship Type="http://schemas.openxmlformats.org/officeDocument/2006/relationships/notesMaster" Target="/ppt/notesMasters/notesMaster1.xml" Id="Rf169638a83bf43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bcb58d875244407" /><Relationship Type="http://schemas.openxmlformats.org/officeDocument/2006/relationships/notesMaster" Target="/ppt/notesMasters/notesMaster1.xml" Id="Rbd0f7d5c9ff44a9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c2293972b3b4464" /><Relationship Type="http://schemas.openxmlformats.org/officeDocument/2006/relationships/notesMaster" Target="/ppt/notesMasters/notesMaster1.xml" Id="R5e6405875df84f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e8a22ca06649d0" /><Relationship Type="http://schemas.openxmlformats.org/officeDocument/2006/relationships/notesMaster" Target="/ppt/notesMasters/notesMaster1.xml" Id="Rcfa80dabc49340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07ab30aa344123" /><Relationship Type="http://schemas.openxmlformats.org/officeDocument/2006/relationships/notesMaster" Target="/ppt/notesMasters/notesMaster1.xml" Id="R61711233b0ab47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f2d53309d2247c5" /><Relationship Type="http://schemas.openxmlformats.org/officeDocument/2006/relationships/notesMaster" Target="/ppt/notesMasters/notesMaster1.xml" Id="R44c9cc12d5ee4f9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9a4a8ca63964385" /><Relationship Type="http://schemas.openxmlformats.org/officeDocument/2006/relationships/notesMaster" Target="/ppt/notesMasters/notesMaster1.xml" Id="Rf8354f422469458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e95b75cdc94935" /><Relationship Type="http://schemas.openxmlformats.org/officeDocument/2006/relationships/notesMaster" Target="/ppt/notesMasters/notesMaster1.xml" Id="Reaed8912c2164d7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820c604d2fe47ed" /><Relationship Type="http://schemas.openxmlformats.org/officeDocument/2006/relationships/notesMaster" Target="/ppt/notesMasters/notesMaster1.xml" Id="R8f5f2c3321974de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e541612abad4c00" /><Relationship Type="http://schemas.openxmlformats.org/officeDocument/2006/relationships/notesMaster" Target="/ppt/notesMasters/notesMaster1.xml" Id="Rb92740a23cd2414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523013c5f6749b3" /><Relationship Type="http://schemas.openxmlformats.org/officeDocument/2006/relationships/notesMaster" Target="/ppt/notesMasters/notesMaster1.xml" Id="Rea16d6d93a04462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c4ef6de77244310" /><Relationship Type="http://schemas.openxmlformats.org/officeDocument/2006/relationships/notesMaster" Target="/ppt/notesMasters/notesMaster1.xml" Id="Rd3dd0f9d10044a4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8bc7be95a9a4977" /><Relationship Type="http://schemas.openxmlformats.org/officeDocument/2006/relationships/notesMaster" Target="/ppt/notesMasters/notesMaster1.xml" Id="Rb8da979337d0475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1a61eb064314931" /><Relationship Type="http://schemas.openxmlformats.org/officeDocument/2006/relationships/notesMaster" Target="/ppt/notesMasters/notesMaster1.xml" Id="Rcd68df0b7427419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8522786b6d74891" /><Relationship Type="http://schemas.openxmlformats.org/officeDocument/2006/relationships/notesMaster" Target="/ppt/notesMasters/notesMaster1.xml" Id="Rf2e53c82fa894d5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43f7f3d77f64b6d" /><Relationship Type="http://schemas.openxmlformats.org/officeDocument/2006/relationships/notesMaster" Target="/ppt/notesMasters/notesMaster1.xml" Id="Rdb2b7b996cc743c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46d60e8e9b04e73" /><Relationship Type="http://schemas.openxmlformats.org/officeDocument/2006/relationships/notesMaster" Target="/ppt/notesMasters/notesMaster1.xml" Id="R65b22c7d07cd42e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4979acce0ea4e12" /><Relationship Type="http://schemas.openxmlformats.org/officeDocument/2006/relationships/notesMaster" Target="/ppt/notesMasters/notesMaster1.xml" Id="R70a8a7e2d1da43a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df5a43ccd59429a" /><Relationship Type="http://schemas.openxmlformats.org/officeDocument/2006/relationships/notesMaster" Target="/ppt/notesMasters/notesMaster1.xml" Id="Rfe89450692d342a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c0a7da866d64ac6" /><Relationship Type="http://schemas.openxmlformats.org/officeDocument/2006/relationships/notesMaster" Target="/ppt/notesMasters/notesMaster1.xml" Id="R7f24bb0dd56441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32a25940294ec1" /><Relationship Type="http://schemas.openxmlformats.org/officeDocument/2006/relationships/image" Target="/ppt/media/image.png" Id="R51349ac3baf94dae" /><Relationship Type="http://schemas.openxmlformats.org/officeDocument/2006/relationships/image" Target="/ppt/media/image2.png" Id="R77791ed15a0c495e" /><Relationship Type="http://schemas.openxmlformats.org/officeDocument/2006/relationships/image" Target="/ppt/media/image.jpeg" Id="R8749368ec82a4fb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4fa5bdc2f6498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1349ac3baf94da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7791ed15a0c495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49368ec82a4fb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d8c159150e4f79" /><Relationship Type="http://schemas.openxmlformats.org/officeDocument/2006/relationships/slideLayout" Target="/ppt/slideLayouts/slideLayout1.xml" Id="Rd0752d53d36d443e" /><Relationship Type="http://schemas.openxmlformats.org/officeDocument/2006/relationships/slideLayout" Target="/ppt/slideLayouts/slideLayout2.xml" Id="R9a7f04c11ac4417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752d53d36d443e"/>
    <p:sldLayoutId xmlns:r="http://schemas.openxmlformats.org/officeDocument/2006/relationships" id="2147483650" r:id="R9a7f04c11ac4417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d19455ec1d46bd" /><Relationship Type="http://schemas.openxmlformats.org/officeDocument/2006/relationships/notesSlide" Target="/ppt/notesSlides/notesSlide1.xml" Id="Rfa148e5a08ed4c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f3b1c2f5e14453" /><Relationship Type="http://schemas.openxmlformats.org/officeDocument/2006/relationships/notesSlide" Target="/ppt/notesSlides/notesSlide2.xml" Id="R4c5115e0ae8d49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5745ea44264b52" /><Relationship Type="http://schemas.openxmlformats.org/officeDocument/2006/relationships/notesSlide" Target="/ppt/notesSlides/notesSlide3.xml" Id="R316f58ebd80c42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f62837219945b3" /><Relationship Type="http://schemas.openxmlformats.org/officeDocument/2006/relationships/notesSlide" Target="/ppt/notesSlides/notesSlide4.xml" Id="Rb7655c129dc648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379de9afde478d" /><Relationship Type="http://schemas.openxmlformats.org/officeDocument/2006/relationships/notesSlide" Target="/ppt/notesSlides/notesSlide5.xml" Id="Rbd66f7402f184e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2e01a044c44132" /><Relationship Type="http://schemas.openxmlformats.org/officeDocument/2006/relationships/notesSlide" Target="/ppt/notesSlides/notesSlide6.xml" Id="R3d0fd8a3dd274e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0269b3540b4c32" /><Relationship Type="http://schemas.openxmlformats.org/officeDocument/2006/relationships/notesSlide" Target="/ppt/notesSlides/notesSlide7.xml" Id="R9ce0ad603b8e46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03721c60fd413f" /><Relationship Type="http://schemas.openxmlformats.org/officeDocument/2006/relationships/notesSlide" Target="/ppt/notesSlides/notesSlide8.xml" Id="R6ba43d165f8641c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d7655c8dc740d1" /><Relationship Type="http://schemas.openxmlformats.org/officeDocument/2006/relationships/notesSlide" Target="/ppt/notesSlides/notesSlide9.xml" Id="R211e19d7ac1646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0c4df32b5e4c77" /><Relationship Type="http://schemas.openxmlformats.org/officeDocument/2006/relationships/notesSlide" Target="/ppt/notesSlides/notesSlide10.xml" Id="Re66cf52a954249f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7dc042304141ae" /><Relationship Type="http://schemas.openxmlformats.org/officeDocument/2006/relationships/notesSlide" Target="/ppt/notesSlides/notesSlide11.xml" Id="Raef372094e1547d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5dc9b6dade4efe" /><Relationship Type="http://schemas.openxmlformats.org/officeDocument/2006/relationships/notesSlide" Target="/ppt/notesSlides/notesSlide12.xml" Id="Rbd61b9b666d2457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faa6343b5c48f3" /><Relationship Type="http://schemas.openxmlformats.org/officeDocument/2006/relationships/notesSlide" Target="/ppt/notesSlides/notesSlide13.xml" Id="R4874137f2f03450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05cfece9734af7" /><Relationship Type="http://schemas.openxmlformats.org/officeDocument/2006/relationships/notesSlide" Target="/ppt/notesSlides/notesSlide14.xml" Id="R66aeecc472b448f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89246fe9b7415e" /><Relationship Type="http://schemas.openxmlformats.org/officeDocument/2006/relationships/notesSlide" Target="/ppt/notesSlides/notesSlide15.xml" Id="R01edb5a812854e4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98c92b84754898" /><Relationship Type="http://schemas.openxmlformats.org/officeDocument/2006/relationships/notesSlide" Target="/ppt/notesSlides/notesSlide16.xml" Id="R90e3a48369814e0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bd19efbaf74fc6" /><Relationship Type="http://schemas.openxmlformats.org/officeDocument/2006/relationships/notesSlide" Target="/ppt/notesSlides/notesSlide17.xml" Id="R29f2b194548f4b2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78dfd784a04b08" /><Relationship Type="http://schemas.openxmlformats.org/officeDocument/2006/relationships/notesSlide" Target="/ppt/notesSlides/notesSlide18.xml" Id="R02d9fca784dd42c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a29ce0b48c4403" /><Relationship Type="http://schemas.openxmlformats.org/officeDocument/2006/relationships/notesSlide" Target="/ppt/notesSlides/notesSlide19.xml" Id="Rf679b0a74c2a425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c1773fc70941a3" /><Relationship Type="http://schemas.openxmlformats.org/officeDocument/2006/relationships/notesSlide" Target="/ppt/notesSlides/notesSlide20.xml" Id="R87302be8456846e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44c64486994506" /><Relationship Type="http://schemas.openxmlformats.org/officeDocument/2006/relationships/notesSlide" Target="/ppt/notesSlides/notesSlide21.xml" Id="R8510ba018b4f450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f27d09deb74bb3" /><Relationship Type="http://schemas.openxmlformats.org/officeDocument/2006/relationships/notesSlide" Target="/ppt/notesSlides/notesSlide22.xml" Id="Re3b33bbcb78e4d1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1d02e157844fd4" /><Relationship Type="http://schemas.openxmlformats.org/officeDocument/2006/relationships/notesSlide" Target="/ppt/notesSlides/notesSlide23.xml" Id="Rcf9dcea366864c8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686e73bcfb498c" /><Relationship Type="http://schemas.openxmlformats.org/officeDocument/2006/relationships/notesSlide" Target="/ppt/notesSlides/notesSlide24.xml" Id="R9c82ac8e660d40f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Romans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  |  Romans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這樣，怎麼說呢？我們可以仍在罪中、叫恩典顯多嗎？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shall we say then? Shall we continue in sin, that grace may abound?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6:2  |  Romans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斷乎不可！我們在罪上死了的人豈可仍在罪中活着呢？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forbid. How shall we, that are dead to sin, live any longer therein?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6:3  |  Romans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豈不知我們這受洗歸入基督耶穌的人是受洗歸入他的死嗎？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ye not, that so many of us as were baptized into Jesus Christ were baptized into his death?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6:4  |  Romans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所以，我們藉着洗禮歸入死，和他一同埋葬，原是叫我們一舉一動有新生的樣式，像基督藉着父的榮耀從死裏復活一樣。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we are buried with him by baptism into death: that like as Christ was raised up from the dead by the glory of the Father, even so we also should walk in newness of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6:5  |  Romans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我們若在他死的形狀上與他聯合，也要在他復活的形狀上與他聯合；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we have been planted together in the likeness of his death, we shall be also in the likeness of his resurrection: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6:6  |  Romans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因為知道我們的舊人和他同釘十字架，使罪身滅絕，叫我們不再作罪的奴僕；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 this, that our old man is crucified with him, that the body of sin might be destroyed, that henceforth we should not serve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6:7  |  Romans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因為已死的人是脫離了罪。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that is dead is freed from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6:8  |  Romans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我們若是與基督同死，就信必與他同活。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if we be dead with Christ, we believe that we shall also live with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6:9  |  Romans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因為知道基督既從死裏復活，就不再死，死也不再作他的主了。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 that Christ being raised from the dead dieth no more; death hath no more dominion over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6:10  |  Romans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他死是向罪死了，只有一次；他活是向神活着。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that he died, he died unto sin once: but in that he liveth, he liveth unto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6:11  |  Romans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這樣，你們向罪也當看自己是死的；向神在基督耶穌裏，卻當看自己是活的。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Likewise reckon ye also yourselves to be dead indeed unto sin, but alive unto God through Jesus Christ our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6:12  |  Romans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所以，不要容罪在你們必死的身上作王，使你們順從身子的私慾。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sin therefore reign in your mortal body, that ye should obey it in the lusts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6:13  |  Romans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也不要將你們的肢體獻給罪作不義的器具；倒要像從死裏復活的人，將自己獻給神，並將肢體作義的器具獻給神。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yield ye your members as instruments of unrighteousness unto sin: but yield yourselves unto God, as those that are alive from the dead, and your members as instruments of righteousness unto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6:14  |  Romans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罪必不能作你們的主；因你們不在律法之下，乃在恩典之下。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sin shall not have dominion over you: for ye are not under the law, but under grace.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6:15  |  Romans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這卻怎麼樣呢？我們在恩典之下，不在律法之下，就可以犯罪嗎？斷乎不可！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then? shall we sin, because we are not under the law, but under grace? God forbid.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6:16  |  Romans 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豈不曉得你們獻上自己作奴僕，順從誰，就作誰的奴僕嗎？或作罪的奴僕，以至於死；或作順命的奴僕，以致成義。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ye not, that to whom ye yield yourselves servants to obey, his servants ye are to whom ye obey; whether of sin unto death, or of obedience unto righteousness?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6:17  |  Romans 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感謝神！因為你們從前雖然作罪的奴僕，現今卻從心裏順服了所傳給你們道理的模範。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God be thanked, that ye were the servants of sin, but ye have obeyed from the heart that form of doctrine which was delivered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6:18  |  Romans 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你們既從罪裏得了釋放，就作了義的奴僕。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Being then made free from sin, ye became the servants of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6:19  |  Romans 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我因你們肉體的軟弱，就照人的常話對你們說。你們從前怎樣將肢體獻給不潔不法作奴僕，以至於不法；現今也要照樣將肢體獻給義作奴僕，以至於成聖。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speak after the manner of men because of the infirmity of your flesh: for as ye have yielded your members servants to uncleanness and to iniquity unto iniquity; even so now yield your members servants to righteousness unto holiness.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6:20  |  Romans 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因為你們作罪之奴僕的時候，就不被義約束了。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when ye were the servants of sin, ye were free from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6:21  |  Romans 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你們現今所看為羞恥的事，當日有甚麼果子呢？那些事的結局就是死。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fruit had ye then in those things whereof ye are now ashamed? for the end of those things is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6:22  |  Romans 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但現今，你們既從罪裏得了釋放，作了神的奴僕，就有成聖的果子，那結局就是永生。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being made free from sin, and become servants to God, ye have your fruit unto holiness, and the end everlasting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6:23  |  Romans 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因為罪的工價乃是死；惟有神的恩賜，在我們的主基督耶穌裏，乃是永生。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wages of sin is death; but the gift of God is eternal life through Jesus Christ our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2026-08-30T07:09:21.8180000Z</dcterms:created>
  <dcterms:modified xsi:type="dcterms:W3CDTF">2026-08-30T07:09:21.8190000Z</dcterms:modified>
</coreProperties>
</file>