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c7f541d2ac4841" /><Relationship Type="http://schemas.openxmlformats.org/officeDocument/2006/relationships/extended-properties" Target="/docProps/app.xml" Id="R607697b741634b60" /><Relationship Type="http://schemas.openxmlformats.org/officeDocument/2006/relationships/officeDocument" Target="/ppt/presentation.xml" Id="R032d1bbadc8149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92f56090d14413"/>
  </p:sldMasterIdLst>
  <p:notesMasterIdLst>
    <p:notesMasterId xmlns:r="http://schemas.openxmlformats.org/officeDocument/2006/relationships" r:id="R0179afecb34f483b"/>
  </p:notesMasterIdLst>
  <p:sldIdLst>
    <p:sldId xmlns:r="http://schemas.openxmlformats.org/officeDocument/2006/relationships" id="256" r:id="Rd2f99e99c5034b91"/>
    <p:sldId xmlns:r="http://schemas.openxmlformats.org/officeDocument/2006/relationships" id="257" r:id="Rb59cba9ca7ae4702"/>
    <p:sldId xmlns:r="http://schemas.openxmlformats.org/officeDocument/2006/relationships" id="258" r:id="R99b4c1bf3e684114"/>
    <p:sldId xmlns:r="http://schemas.openxmlformats.org/officeDocument/2006/relationships" id="259" r:id="R34f88cf00f524b87"/>
    <p:sldId xmlns:r="http://schemas.openxmlformats.org/officeDocument/2006/relationships" id="260" r:id="R20a81a437e5d4e4b"/>
    <p:sldId xmlns:r="http://schemas.openxmlformats.org/officeDocument/2006/relationships" id="261" r:id="R248ce67a22474211"/>
    <p:sldId xmlns:r="http://schemas.openxmlformats.org/officeDocument/2006/relationships" id="262" r:id="R02d6837c9c4b4383"/>
    <p:sldId xmlns:r="http://schemas.openxmlformats.org/officeDocument/2006/relationships" id="263" r:id="Rc05d1aae6db54df5"/>
    <p:sldId xmlns:r="http://schemas.openxmlformats.org/officeDocument/2006/relationships" id="264" r:id="R23689e186cf241be"/>
    <p:sldId xmlns:r="http://schemas.openxmlformats.org/officeDocument/2006/relationships" id="265" r:id="R996b7fcc356145d8"/>
    <p:sldId xmlns:r="http://schemas.openxmlformats.org/officeDocument/2006/relationships" id="266" r:id="R20cf37f233ae4fb4"/>
    <p:sldId xmlns:r="http://schemas.openxmlformats.org/officeDocument/2006/relationships" id="267" r:id="Rcaac5d99426b42b4"/>
    <p:sldId xmlns:r="http://schemas.openxmlformats.org/officeDocument/2006/relationships" id="268" r:id="Rb3e66dd66ba14dd6"/>
    <p:sldId xmlns:r="http://schemas.openxmlformats.org/officeDocument/2006/relationships" id="269" r:id="Rfd9a9c162bb74ff2"/>
    <p:sldId xmlns:r="http://schemas.openxmlformats.org/officeDocument/2006/relationships" id="270" r:id="R94596ccb33834227"/>
    <p:sldId xmlns:r="http://schemas.openxmlformats.org/officeDocument/2006/relationships" id="271" r:id="R08782f4374014243"/>
    <p:sldId xmlns:r="http://schemas.openxmlformats.org/officeDocument/2006/relationships" id="272" r:id="R209e959bcd784f3e"/>
    <p:sldId xmlns:r="http://schemas.openxmlformats.org/officeDocument/2006/relationships" id="273" r:id="R311c7a964fb142fa"/>
    <p:sldId xmlns:r="http://schemas.openxmlformats.org/officeDocument/2006/relationships" id="274" r:id="R4027c25c5b334fa9"/>
    <p:sldId xmlns:r="http://schemas.openxmlformats.org/officeDocument/2006/relationships" id="275" r:id="R7367b851b7ac4d4e"/>
    <p:sldId xmlns:r="http://schemas.openxmlformats.org/officeDocument/2006/relationships" id="276" r:id="Rf599e6e62b074569"/>
    <p:sldId xmlns:r="http://schemas.openxmlformats.org/officeDocument/2006/relationships" id="277" r:id="R70c2d2c164d844cd"/>
    <p:sldId xmlns:r="http://schemas.openxmlformats.org/officeDocument/2006/relationships" id="278" r:id="R75c211af07504b5f"/>
    <p:sldId xmlns:r="http://schemas.openxmlformats.org/officeDocument/2006/relationships" id="279" r:id="R5f90ee74c438461b"/>
    <p:sldId xmlns:r="http://schemas.openxmlformats.org/officeDocument/2006/relationships" id="280" r:id="Rb24157e6adf84dc0"/>
    <p:sldId xmlns:r="http://schemas.openxmlformats.org/officeDocument/2006/relationships" id="281" r:id="R38dd8f86e8e04c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da4b9610bd4d20" /><Relationship Type="http://schemas.openxmlformats.org/officeDocument/2006/relationships/slideMaster" Target="/ppt/slideMasters/slideMaster1.xml" Id="Rdc92f56090d14413" /><Relationship Type="http://schemas.openxmlformats.org/officeDocument/2006/relationships/notesMaster" Target="/ppt/notesMasters/notesMaster1.xml" Id="R0179afecb34f483b" /><Relationship Type="http://schemas.openxmlformats.org/officeDocument/2006/relationships/presProps" Target="/ppt/presProps.xml" Id="R9d8d43c277394c50" /><Relationship Type="http://schemas.openxmlformats.org/officeDocument/2006/relationships/tableStyles" Target="/ppt/tableStyles.xml" Id="R77fec4edc1144bef" /><Relationship Type="http://schemas.openxmlformats.org/officeDocument/2006/relationships/slide" Target="/ppt/slides/slide1.xml" Id="Rd2f99e99c5034b91" /><Relationship Type="http://schemas.openxmlformats.org/officeDocument/2006/relationships/slide" Target="/ppt/slides/slide2.xml" Id="Rb59cba9ca7ae4702" /><Relationship Type="http://schemas.openxmlformats.org/officeDocument/2006/relationships/slide" Target="/ppt/slides/slide3.xml" Id="R99b4c1bf3e684114" /><Relationship Type="http://schemas.openxmlformats.org/officeDocument/2006/relationships/slide" Target="/ppt/slides/slide4.xml" Id="R34f88cf00f524b87" /><Relationship Type="http://schemas.openxmlformats.org/officeDocument/2006/relationships/slide" Target="/ppt/slides/slide5.xml" Id="R20a81a437e5d4e4b" /><Relationship Type="http://schemas.openxmlformats.org/officeDocument/2006/relationships/slide" Target="/ppt/slides/slide6.xml" Id="R248ce67a22474211" /><Relationship Type="http://schemas.openxmlformats.org/officeDocument/2006/relationships/slide" Target="/ppt/slides/slide7.xml" Id="R02d6837c9c4b4383" /><Relationship Type="http://schemas.openxmlformats.org/officeDocument/2006/relationships/slide" Target="/ppt/slides/slide8.xml" Id="Rc05d1aae6db54df5" /><Relationship Type="http://schemas.openxmlformats.org/officeDocument/2006/relationships/slide" Target="/ppt/slides/slide9.xml" Id="R23689e186cf241be" /><Relationship Type="http://schemas.openxmlformats.org/officeDocument/2006/relationships/slide" Target="/ppt/slides/slide10.xml" Id="R996b7fcc356145d8" /><Relationship Type="http://schemas.openxmlformats.org/officeDocument/2006/relationships/slide" Target="/ppt/slides/slide11.xml" Id="R20cf37f233ae4fb4" /><Relationship Type="http://schemas.openxmlformats.org/officeDocument/2006/relationships/slide" Target="/ppt/slides/slide12.xml" Id="Rcaac5d99426b42b4" /><Relationship Type="http://schemas.openxmlformats.org/officeDocument/2006/relationships/slide" Target="/ppt/slides/slide13.xml" Id="Rb3e66dd66ba14dd6" /><Relationship Type="http://schemas.openxmlformats.org/officeDocument/2006/relationships/slide" Target="/ppt/slides/slide14.xml" Id="Rfd9a9c162bb74ff2" /><Relationship Type="http://schemas.openxmlformats.org/officeDocument/2006/relationships/slide" Target="/ppt/slides/slide15.xml" Id="R94596ccb33834227" /><Relationship Type="http://schemas.openxmlformats.org/officeDocument/2006/relationships/slide" Target="/ppt/slides/slide16.xml" Id="R08782f4374014243" /><Relationship Type="http://schemas.openxmlformats.org/officeDocument/2006/relationships/slide" Target="/ppt/slides/slide17.xml" Id="R209e959bcd784f3e" /><Relationship Type="http://schemas.openxmlformats.org/officeDocument/2006/relationships/slide" Target="/ppt/slides/slide18.xml" Id="R311c7a964fb142fa" /><Relationship Type="http://schemas.openxmlformats.org/officeDocument/2006/relationships/slide" Target="/ppt/slides/slide19.xml" Id="R4027c25c5b334fa9" /><Relationship Type="http://schemas.openxmlformats.org/officeDocument/2006/relationships/slide" Target="/ppt/slides/slide20.xml" Id="R7367b851b7ac4d4e" /><Relationship Type="http://schemas.openxmlformats.org/officeDocument/2006/relationships/slide" Target="/ppt/slides/slide21.xml" Id="Rf599e6e62b074569" /><Relationship Type="http://schemas.openxmlformats.org/officeDocument/2006/relationships/slide" Target="/ppt/slides/slide22.xml" Id="R70c2d2c164d844cd" /><Relationship Type="http://schemas.openxmlformats.org/officeDocument/2006/relationships/slide" Target="/ppt/slides/slide23.xml" Id="R75c211af07504b5f" /><Relationship Type="http://schemas.openxmlformats.org/officeDocument/2006/relationships/slide" Target="/ppt/slides/slide24.xml" Id="R5f90ee74c438461b" /><Relationship Type="http://schemas.openxmlformats.org/officeDocument/2006/relationships/slide" Target="/ppt/slides/slide25.xml" Id="Rb24157e6adf84dc0" /><Relationship Type="http://schemas.openxmlformats.org/officeDocument/2006/relationships/slide" Target="/ppt/slides/slide26.xml" Id="R38dd8f86e8e04c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e49d7e763b4a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00b6fbabc34487" /><Relationship Type="http://schemas.openxmlformats.org/officeDocument/2006/relationships/notesMaster" Target="/ppt/notesMasters/notesMaster1.xml" Id="R99985152d65e4f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ecf49c017d4db5" /><Relationship Type="http://schemas.openxmlformats.org/officeDocument/2006/relationships/notesMaster" Target="/ppt/notesMasters/notesMaster1.xml" Id="R898b5db1c0da4a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e1f642936c4c12" /><Relationship Type="http://schemas.openxmlformats.org/officeDocument/2006/relationships/notesMaster" Target="/ppt/notesMasters/notesMaster1.xml" Id="R0a490c2cf7cd40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0b94bb2c964048" /><Relationship Type="http://schemas.openxmlformats.org/officeDocument/2006/relationships/notesMaster" Target="/ppt/notesMasters/notesMaster1.xml" Id="R36e02181aee24b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0de6f55f7e459d" /><Relationship Type="http://schemas.openxmlformats.org/officeDocument/2006/relationships/notesMaster" Target="/ppt/notesMasters/notesMaster1.xml" Id="Rd7907d8fbc224b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4afbec999164802" /><Relationship Type="http://schemas.openxmlformats.org/officeDocument/2006/relationships/notesMaster" Target="/ppt/notesMasters/notesMaster1.xml" Id="Rbc7c423e35d6463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20e706e40048e0" /><Relationship Type="http://schemas.openxmlformats.org/officeDocument/2006/relationships/notesMaster" Target="/ppt/notesMasters/notesMaster1.xml" Id="Rc3458508a5c14b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d318b09a2e4316" /><Relationship Type="http://schemas.openxmlformats.org/officeDocument/2006/relationships/notesMaster" Target="/ppt/notesMasters/notesMaster1.xml" Id="R01a64e8bc0ff49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0bfa1a99bb481f" /><Relationship Type="http://schemas.openxmlformats.org/officeDocument/2006/relationships/notesMaster" Target="/ppt/notesMasters/notesMaster1.xml" Id="R91e5bb57f30747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042a8393e4475f" /><Relationship Type="http://schemas.openxmlformats.org/officeDocument/2006/relationships/notesMaster" Target="/ppt/notesMasters/notesMaster1.xml" Id="Rf5d82f16e8c544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307ac7801b4be3" /><Relationship Type="http://schemas.openxmlformats.org/officeDocument/2006/relationships/notesMaster" Target="/ppt/notesMasters/notesMaster1.xml" Id="R4c27e6ce702e46a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e79a9e805994986" /><Relationship Type="http://schemas.openxmlformats.org/officeDocument/2006/relationships/notesMaster" Target="/ppt/notesMasters/notesMaster1.xml" Id="R3bde9bfb2eaf4c5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2292a2dbc304849" /><Relationship Type="http://schemas.openxmlformats.org/officeDocument/2006/relationships/notesMaster" Target="/ppt/notesMasters/notesMaster1.xml" Id="Rdaec3d0be92e46b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2544cc7ae604008" /><Relationship Type="http://schemas.openxmlformats.org/officeDocument/2006/relationships/notesMaster" Target="/ppt/notesMasters/notesMaster1.xml" Id="R11c6a02b85564e2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fab23508e39494a" /><Relationship Type="http://schemas.openxmlformats.org/officeDocument/2006/relationships/notesMaster" Target="/ppt/notesMasters/notesMaster1.xml" Id="R89fdb2e53ac64dd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4996c21696c49e4" /><Relationship Type="http://schemas.openxmlformats.org/officeDocument/2006/relationships/notesMaster" Target="/ppt/notesMasters/notesMaster1.xml" Id="R20abf5687ad7451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03ecbfd50524fa4" /><Relationship Type="http://schemas.openxmlformats.org/officeDocument/2006/relationships/notesMaster" Target="/ppt/notesMasters/notesMaster1.xml" Id="R335ebeba315b43b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e3d5e462d8b4c3d" /><Relationship Type="http://schemas.openxmlformats.org/officeDocument/2006/relationships/notesMaster" Target="/ppt/notesMasters/notesMaster1.xml" Id="R651108451dda41d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c7e13ed54e54942" /><Relationship Type="http://schemas.openxmlformats.org/officeDocument/2006/relationships/notesMaster" Target="/ppt/notesMasters/notesMaster1.xml" Id="Reb89ea4159f94be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54381aaad104110" /><Relationship Type="http://schemas.openxmlformats.org/officeDocument/2006/relationships/notesMaster" Target="/ppt/notesMasters/notesMaster1.xml" Id="Rab49e1b1c87b4ad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f9a1460e19f49c0" /><Relationship Type="http://schemas.openxmlformats.org/officeDocument/2006/relationships/notesMaster" Target="/ppt/notesMasters/notesMaster1.xml" Id="Rfa731284c84a4ba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02f4009bcff4bac" /><Relationship Type="http://schemas.openxmlformats.org/officeDocument/2006/relationships/notesMaster" Target="/ppt/notesMasters/notesMaster1.xml" Id="Rd97a48a277ea41e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2741e58e4c04cbe" /><Relationship Type="http://schemas.openxmlformats.org/officeDocument/2006/relationships/notesMaster" Target="/ppt/notesMasters/notesMaster1.xml" Id="Ra72fd4d98c644c3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65005732f694d28" /><Relationship Type="http://schemas.openxmlformats.org/officeDocument/2006/relationships/notesMaster" Target="/ppt/notesMasters/notesMaster1.xml" Id="Rcbd0709bb2ea478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05d98b84ec24df3" /><Relationship Type="http://schemas.openxmlformats.org/officeDocument/2006/relationships/notesMaster" Target="/ppt/notesMasters/notesMaster1.xml" Id="Re99b81160fdb47d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958c4e3fb28461f" /><Relationship Type="http://schemas.openxmlformats.org/officeDocument/2006/relationships/notesMaster" Target="/ppt/notesMasters/notesMaster1.xml" Id="R29dc4214e59f4f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cd0b520add41ff" /><Relationship Type="http://schemas.openxmlformats.org/officeDocument/2006/relationships/image" Target="/ppt/media/image.png" Id="Rf595e08d92574463" /><Relationship Type="http://schemas.openxmlformats.org/officeDocument/2006/relationships/image" Target="/ppt/media/image2.png" Id="Ra2b671d6e3034b54" /><Relationship Type="http://schemas.openxmlformats.org/officeDocument/2006/relationships/image" Target="/ppt/media/image.jpeg" Id="R48f7adb4a6c044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09792156b6473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595e08d9257446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2b671d6e3034b5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7adb4a6c044d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4deff9f3a5460e" /><Relationship Type="http://schemas.openxmlformats.org/officeDocument/2006/relationships/slideLayout" Target="/ppt/slideLayouts/slideLayout1.xml" Id="R4bd3e8e7f35b4803" /><Relationship Type="http://schemas.openxmlformats.org/officeDocument/2006/relationships/slideLayout" Target="/ppt/slideLayouts/slideLayout2.xml" Id="Rdc6dc284e833430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d3e8e7f35b4803"/>
    <p:sldLayoutId xmlns:r="http://schemas.openxmlformats.org/officeDocument/2006/relationships" id="2147483650" r:id="Rdc6dc284e833430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2476be9a8b4d64" /><Relationship Type="http://schemas.openxmlformats.org/officeDocument/2006/relationships/notesSlide" Target="/ppt/notesSlides/notesSlide1.xml" Id="R9fff3f200f4c4e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fa271e54a04acc" /><Relationship Type="http://schemas.openxmlformats.org/officeDocument/2006/relationships/notesSlide" Target="/ppt/notesSlides/notesSlide2.xml" Id="Ra67d1b81423c45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e18af31a224ee2" /><Relationship Type="http://schemas.openxmlformats.org/officeDocument/2006/relationships/notesSlide" Target="/ppt/notesSlides/notesSlide3.xml" Id="Re4a937de8c0d49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01f514efe84816" /><Relationship Type="http://schemas.openxmlformats.org/officeDocument/2006/relationships/notesSlide" Target="/ppt/notesSlides/notesSlide4.xml" Id="R8e89caf3393445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b2e0e82f314a1a" /><Relationship Type="http://schemas.openxmlformats.org/officeDocument/2006/relationships/notesSlide" Target="/ppt/notesSlides/notesSlide5.xml" Id="Refc2c3ed8fef45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5b3e133caf4d43" /><Relationship Type="http://schemas.openxmlformats.org/officeDocument/2006/relationships/notesSlide" Target="/ppt/notesSlides/notesSlide6.xml" Id="R6604b70d6db3489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9867ad8905465c" /><Relationship Type="http://schemas.openxmlformats.org/officeDocument/2006/relationships/notesSlide" Target="/ppt/notesSlides/notesSlide7.xml" Id="R67cfb93dda9e4d3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259ff1579b45ad" /><Relationship Type="http://schemas.openxmlformats.org/officeDocument/2006/relationships/notesSlide" Target="/ppt/notesSlides/notesSlide8.xml" Id="R405bcfefa5d24b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73ba64197a4720" /><Relationship Type="http://schemas.openxmlformats.org/officeDocument/2006/relationships/notesSlide" Target="/ppt/notesSlides/notesSlide9.xml" Id="R39caba15c2614a6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f3492f31f949ee" /><Relationship Type="http://schemas.openxmlformats.org/officeDocument/2006/relationships/notesSlide" Target="/ppt/notesSlides/notesSlide10.xml" Id="R6950eeb918724a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6f6132c39a4922" /><Relationship Type="http://schemas.openxmlformats.org/officeDocument/2006/relationships/notesSlide" Target="/ppt/notesSlides/notesSlide11.xml" Id="Rfe6e16ee3f3544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177da43ad041da" /><Relationship Type="http://schemas.openxmlformats.org/officeDocument/2006/relationships/notesSlide" Target="/ppt/notesSlides/notesSlide12.xml" Id="R1b1db8c78b7c48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9195f32df846d8" /><Relationship Type="http://schemas.openxmlformats.org/officeDocument/2006/relationships/notesSlide" Target="/ppt/notesSlides/notesSlide13.xml" Id="Ra93f177a349046a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fa38253ab14fb0" /><Relationship Type="http://schemas.openxmlformats.org/officeDocument/2006/relationships/notesSlide" Target="/ppt/notesSlides/notesSlide14.xml" Id="Rf1208d6c1ced42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d7074b40584756" /><Relationship Type="http://schemas.openxmlformats.org/officeDocument/2006/relationships/notesSlide" Target="/ppt/notesSlides/notesSlide15.xml" Id="R27c341619bb94a5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a22206c514411d" /><Relationship Type="http://schemas.openxmlformats.org/officeDocument/2006/relationships/notesSlide" Target="/ppt/notesSlides/notesSlide16.xml" Id="R028d427dd3d4492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82d0faf9d048fc" /><Relationship Type="http://schemas.openxmlformats.org/officeDocument/2006/relationships/notesSlide" Target="/ppt/notesSlides/notesSlide17.xml" Id="Ra87522dc03f34eb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db4f60305b4752" /><Relationship Type="http://schemas.openxmlformats.org/officeDocument/2006/relationships/notesSlide" Target="/ppt/notesSlides/notesSlide18.xml" Id="R578c09f8ee6a41e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bc5cb73e6848f6" /><Relationship Type="http://schemas.openxmlformats.org/officeDocument/2006/relationships/notesSlide" Target="/ppt/notesSlides/notesSlide19.xml" Id="R43a035bd9dd547d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800c3e8d184bf0" /><Relationship Type="http://schemas.openxmlformats.org/officeDocument/2006/relationships/notesSlide" Target="/ppt/notesSlides/notesSlide20.xml" Id="R720887be1cc74a2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0106bec68a41a4" /><Relationship Type="http://schemas.openxmlformats.org/officeDocument/2006/relationships/notesSlide" Target="/ppt/notesSlides/notesSlide21.xml" Id="R371a6e21e5094f3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04f22d4b574bc5" /><Relationship Type="http://schemas.openxmlformats.org/officeDocument/2006/relationships/notesSlide" Target="/ppt/notesSlides/notesSlide22.xml" Id="R4df1412a264243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5948104cca4707" /><Relationship Type="http://schemas.openxmlformats.org/officeDocument/2006/relationships/notesSlide" Target="/ppt/notesSlides/notesSlide23.xml" Id="Rfa978b1b3e27436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1c1128e86f4a26" /><Relationship Type="http://schemas.openxmlformats.org/officeDocument/2006/relationships/notesSlide" Target="/ppt/notesSlides/notesSlide24.xml" Id="Rb19c20ba2a00433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138988b48a4653" /><Relationship Type="http://schemas.openxmlformats.org/officeDocument/2006/relationships/notesSlide" Target="/ppt/notesSlides/notesSlide25.xml" Id="Re4f9d99a40df4e0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cb2f496acc4e21" /><Relationship Type="http://schemas.openxmlformats.org/officeDocument/2006/relationships/notesSlide" Target="/ppt/notesSlides/notesSlide26.xml" Id="R3a6cb709fb094b1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Philemon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  |  Philemon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為基督耶穌被囚的保羅，同兄弟提摩太寫信給我們所親愛的同工腓利門，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 prisoner of Jesus Christ, and Timothy our brother, unto Philemon our dearly beloved, and fellowlabourer,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  |  Philemon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和妹子亞腓亞並與我們同當兵的亞基布，以及在你家的教會。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to our beloved Apphia, and Archippus our fellowsoldier, and to the church in thy house: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1:3  |  Philemon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願恩惠、平安從神我們的父和主耶穌基督歸與你們！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to you, and peace, from God our Father and the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1:4  |  Philemon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我禱告的時候提到你，常為你感謝我的神；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thank my God, making mention of thee always in my prayers,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1:5  |  Philemon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因聽說你的愛心並你向主耶穌和眾聖徒的信心。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Hearing of thy love and faith, which thou hast toward the Lord Jesus, and toward all saints;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1:6  |  Philemon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願你與人所同有的信心顯出功效，使人知道你們各樣善事都是為基督做的。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communication of thy faith may become effectual by the acknowledging of every good thing which is in you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1:7  |  Philemon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兄弟啊，我為你的愛心，大有快樂，大得安慰，因眾聖徒的心從你得了暢快。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have great joy and consolation in thy love, because the bowels of the saints are refreshed by thee,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1:8  |  Philemon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我雖然靠着基督能放膽吩咐你合宜的事，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though I might be much bold in Christ to enjoin thee that which is convenient,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1:9  |  Philemon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然而像我這有年紀的保羅，現在又是為基督耶穌被囚的，寧可憑着愛心求你，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for love’s sake I rather beseech thee, being such an one as Paul the aged, and now also a prisoner of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1:10  |  Philemon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就是為我在捆鎖中所生的兒子阿尼西謀求你。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beseech thee for my son Onesimus, whom I have begotten in my bonds: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1:11  |  Philemon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他從前與你沒有益處，但如今與你我都有益處。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in time past was to thee unprofitable, but now profitable to thee and to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1:12  |  Philemon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我現在打發他親自回你那裏去；他是我心上的人。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I have sent again: thou therefore receive him, that is, mine own bowels: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1:13  |  Philemon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我本來有意將他留下，在我為福音所受的捆鎖中替你伺候我。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I would have retained with me, that in thy stead he might have ministered unto me in the bonds of the gospel: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1:14  |  Philemon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但不知道你的意思，我就不願意這樣行，叫你的善行不是出於勉強，乃是出於甘心。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without thy mind would I do nothing; that thy benefit should not be as it were of necessity, but willingly.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1:15  |  Philemon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他暫時離開你，或者是叫你永遠得着他，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perhaps he therefore departed for a season, that thou shouldest receive him for ever;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1:16  |  Philemon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不再是奴僕，乃是高過奴僕，是親愛的兄弟。在我實在是如此，何況在你呢！這也不拘是按肉體說，是按主說。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now as a servant, but above a servant, a brother beloved, specially to me, but how much more unto thee, both in the flesh, and in the Lord?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1:17  |  Philemon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你若以我為同伴，就收納他，如同收納我一樣。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count me therefore a partner, receive him as myself.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1:18  |  Philemon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他若虧負你，或欠你甚麼，都歸在我的帳上；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he hath wronged thee, or oweth thee ought, put that on mine account;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1:19  |  Philemon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我必償還，這是我－保羅親筆寫的。我並不用對你說，連你自己也是虧欠於我。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Paul have written it with mine own hand, I will repay it: albeit I do not say to thee how thou owest unto me even thine own self besides.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1:20  |  Philemon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兄弟啊，望你使我在主裏因你得快樂，並望你使我的心在基督裏得暢快。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brother, let me have joy of thee in the Lord: refresh my bowels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1:21  |  Philemon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我寫信給你，深信你必順服，知道你所要行的必過於我所說的。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confidence in thy obedience I wrote unto thee, knowing that thou wilt also do more than I say.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1:22  |  Philemon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此外你還要給我預備住處；因為我盼望藉着你們的禱告，必蒙恩到你們那裏去。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withal prepare me also a lodging: for I trust that through your prayers I shall be given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1:23  |  Philemon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為基督耶穌與我同坐監的以巴弗問你安。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salute thee Epaphras, my fellowprisoner in Christ Jesus;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1:24  |  Philemon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與我同工的馬可、亞里達古、底馬、路加也都問你安。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Marcus, Aristarchus, Demas, Lucas, my fellowlabourers.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腓利門書 1:25  |  Philemon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願我們主耶穌基督的恩[常]在你的心裏。阿們！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grace of our Lord Jesus Christ be with your spirit.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2026-08-30T06:50:18.4500000Z</dcterms:created>
  <dcterms:modified xsi:type="dcterms:W3CDTF">2026-08-30T06:50:18.4500000Z</dcterms:modified>
</coreProperties>
</file>