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31ee4c147e4f9f" /><Relationship Type="http://schemas.openxmlformats.org/officeDocument/2006/relationships/extended-properties" Target="/docProps/app.xml" Id="Re0d34f1f7f194ec7" /><Relationship Type="http://schemas.openxmlformats.org/officeDocument/2006/relationships/officeDocument" Target="/ppt/presentation.xml" Id="Rfa1e8b16460e4c72" /></Relationships>
</file>

<file path=ppt/presentation.xml><?xml version="1.0" encoding="utf-8"?>
<p:presentation xmlns:p="http://schemas.openxmlformats.org/presentationml/2006/main">
  <p:sldMasterIdLst>
    <p:sldMasterId xmlns:r="http://schemas.openxmlformats.org/officeDocument/2006/relationships" id="2147483648" r:id="Rb4a0b90239b64cf0"/>
  </p:sldMasterIdLst>
  <p:notesMasterIdLst>
    <p:notesMasterId xmlns:r="http://schemas.openxmlformats.org/officeDocument/2006/relationships" r:id="R4a8c11fc939b408f"/>
  </p:notesMasterIdLst>
  <p:sldIdLst>
    <p:sldId xmlns:r="http://schemas.openxmlformats.org/officeDocument/2006/relationships" id="256" r:id="Rfeb7797cf20246e7"/>
    <p:sldId xmlns:r="http://schemas.openxmlformats.org/officeDocument/2006/relationships" id="257" r:id="R35759f12e543409a"/>
    <p:sldId xmlns:r="http://schemas.openxmlformats.org/officeDocument/2006/relationships" id="258" r:id="Rbbbdebb1f04f473e"/>
    <p:sldId xmlns:r="http://schemas.openxmlformats.org/officeDocument/2006/relationships" id="259" r:id="R522fc628bbca48fa"/>
    <p:sldId xmlns:r="http://schemas.openxmlformats.org/officeDocument/2006/relationships" id="260" r:id="R7c19d3c8ad224a8a"/>
    <p:sldId xmlns:r="http://schemas.openxmlformats.org/officeDocument/2006/relationships" id="261" r:id="Rf3d8946380624d4e"/>
    <p:sldId xmlns:r="http://schemas.openxmlformats.org/officeDocument/2006/relationships" id="262" r:id="R69fbe0720305424f"/>
    <p:sldId xmlns:r="http://schemas.openxmlformats.org/officeDocument/2006/relationships" id="263" r:id="R3912d26de5e84363"/>
    <p:sldId xmlns:r="http://schemas.openxmlformats.org/officeDocument/2006/relationships" id="264" r:id="R55858817d308438d"/>
    <p:sldId xmlns:r="http://schemas.openxmlformats.org/officeDocument/2006/relationships" id="265" r:id="R474e65d877bf4d3d"/>
    <p:sldId xmlns:r="http://schemas.openxmlformats.org/officeDocument/2006/relationships" id="266" r:id="R0a0c0ccef445493a"/>
    <p:sldId xmlns:r="http://schemas.openxmlformats.org/officeDocument/2006/relationships" id="267" r:id="R3e4f5de9c9ca4e50"/>
    <p:sldId xmlns:r="http://schemas.openxmlformats.org/officeDocument/2006/relationships" id="268" r:id="Rff4808ee9563495c"/>
    <p:sldId xmlns:r="http://schemas.openxmlformats.org/officeDocument/2006/relationships" id="269" r:id="Rcb4ce11908664c86"/>
    <p:sldId xmlns:r="http://schemas.openxmlformats.org/officeDocument/2006/relationships" id="270" r:id="R86f52d4b73b6450f"/>
    <p:sldId xmlns:r="http://schemas.openxmlformats.org/officeDocument/2006/relationships" id="271" r:id="Re2c46f8bed1f4442"/>
    <p:sldId xmlns:r="http://schemas.openxmlformats.org/officeDocument/2006/relationships" id="272" r:id="Re2fecff00d444294"/>
    <p:sldId xmlns:r="http://schemas.openxmlformats.org/officeDocument/2006/relationships" id="273" r:id="R5d4f341271c04e96"/>
    <p:sldId xmlns:r="http://schemas.openxmlformats.org/officeDocument/2006/relationships" id="274" r:id="Re6683b127d774387"/>
    <p:sldId xmlns:r="http://schemas.openxmlformats.org/officeDocument/2006/relationships" id="275" r:id="Rc5952db71f9a4bd2"/>
    <p:sldId xmlns:r="http://schemas.openxmlformats.org/officeDocument/2006/relationships" id="276" r:id="Rfe3c6a6a5cb84dcf"/>
    <p:sldId xmlns:r="http://schemas.openxmlformats.org/officeDocument/2006/relationships" id="277" r:id="R5584e17e82fc4484"/>
    <p:sldId xmlns:r="http://schemas.openxmlformats.org/officeDocument/2006/relationships" id="278" r:id="Re0c588a301524604"/>
    <p:sldId xmlns:r="http://schemas.openxmlformats.org/officeDocument/2006/relationships" id="279" r:id="Re72e9d368f6a47b9"/>
    <p:sldId xmlns:r="http://schemas.openxmlformats.org/officeDocument/2006/relationships" id="280" r:id="R1e81ee3d350b435d"/>
    <p:sldId xmlns:r="http://schemas.openxmlformats.org/officeDocument/2006/relationships" id="281" r:id="Ra87d849dda744102"/>
    <p:sldId xmlns:r="http://schemas.openxmlformats.org/officeDocument/2006/relationships" id="282" r:id="R24ca091a49c945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082ec614230456f" /><Relationship Type="http://schemas.openxmlformats.org/officeDocument/2006/relationships/slideMaster" Target="/ppt/slideMasters/slideMaster1.xml" Id="Rb4a0b90239b64cf0" /><Relationship Type="http://schemas.openxmlformats.org/officeDocument/2006/relationships/notesMaster" Target="/ppt/notesMasters/notesMaster1.xml" Id="R4a8c11fc939b408f" /><Relationship Type="http://schemas.openxmlformats.org/officeDocument/2006/relationships/presProps" Target="/ppt/presProps.xml" Id="Rddd1cf18f13340ed" /><Relationship Type="http://schemas.openxmlformats.org/officeDocument/2006/relationships/tableStyles" Target="/ppt/tableStyles.xml" Id="R18d2e679091247cc" /><Relationship Type="http://schemas.openxmlformats.org/officeDocument/2006/relationships/slide" Target="/ppt/slides/slide1.xml" Id="Rfeb7797cf20246e7" /><Relationship Type="http://schemas.openxmlformats.org/officeDocument/2006/relationships/slide" Target="/ppt/slides/slide2.xml" Id="R35759f12e543409a" /><Relationship Type="http://schemas.openxmlformats.org/officeDocument/2006/relationships/slide" Target="/ppt/slides/slide3.xml" Id="Rbbbdebb1f04f473e" /><Relationship Type="http://schemas.openxmlformats.org/officeDocument/2006/relationships/slide" Target="/ppt/slides/slide4.xml" Id="R522fc628bbca48fa" /><Relationship Type="http://schemas.openxmlformats.org/officeDocument/2006/relationships/slide" Target="/ppt/slides/slide5.xml" Id="R7c19d3c8ad224a8a" /><Relationship Type="http://schemas.openxmlformats.org/officeDocument/2006/relationships/slide" Target="/ppt/slides/slide6.xml" Id="Rf3d8946380624d4e" /><Relationship Type="http://schemas.openxmlformats.org/officeDocument/2006/relationships/slide" Target="/ppt/slides/slide7.xml" Id="R69fbe0720305424f" /><Relationship Type="http://schemas.openxmlformats.org/officeDocument/2006/relationships/slide" Target="/ppt/slides/slide8.xml" Id="R3912d26de5e84363" /><Relationship Type="http://schemas.openxmlformats.org/officeDocument/2006/relationships/slide" Target="/ppt/slides/slide9.xml" Id="R55858817d308438d" /><Relationship Type="http://schemas.openxmlformats.org/officeDocument/2006/relationships/slide" Target="/ppt/slides/slide10.xml" Id="R474e65d877bf4d3d" /><Relationship Type="http://schemas.openxmlformats.org/officeDocument/2006/relationships/slide" Target="/ppt/slides/slide11.xml" Id="R0a0c0ccef445493a" /><Relationship Type="http://schemas.openxmlformats.org/officeDocument/2006/relationships/slide" Target="/ppt/slides/slide12.xml" Id="R3e4f5de9c9ca4e50" /><Relationship Type="http://schemas.openxmlformats.org/officeDocument/2006/relationships/slide" Target="/ppt/slides/slide13.xml" Id="Rff4808ee9563495c" /><Relationship Type="http://schemas.openxmlformats.org/officeDocument/2006/relationships/slide" Target="/ppt/slides/slide14.xml" Id="Rcb4ce11908664c86" /><Relationship Type="http://schemas.openxmlformats.org/officeDocument/2006/relationships/slide" Target="/ppt/slides/slide15.xml" Id="R86f52d4b73b6450f" /><Relationship Type="http://schemas.openxmlformats.org/officeDocument/2006/relationships/slide" Target="/ppt/slides/slide16.xml" Id="Re2c46f8bed1f4442" /><Relationship Type="http://schemas.openxmlformats.org/officeDocument/2006/relationships/slide" Target="/ppt/slides/slide17.xml" Id="Re2fecff00d444294" /><Relationship Type="http://schemas.openxmlformats.org/officeDocument/2006/relationships/slide" Target="/ppt/slides/slide18.xml" Id="R5d4f341271c04e96" /><Relationship Type="http://schemas.openxmlformats.org/officeDocument/2006/relationships/slide" Target="/ppt/slides/slide19.xml" Id="Re6683b127d774387" /><Relationship Type="http://schemas.openxmlformats.org/officeDocument/2006/relationships/slide" Target="/ppt/slides/slide20.xml" Id="Rc5952db71f9a4bd2" /><Relationship Type="http://schemas.openxmlformats.org/officeDocument/2006/relationships/slide" Target="/ppt/slides/slide21.xml" Id="Rfe3c6a6a5cb84dcf" /><Relationship Type="http://schemas.openxmlformats.org/officeDocument/2006/relationships/slide" Target="/ppt/slides/slide22.xml" Id="R5584e17e82fc4484" /><Relationship Type="http://schemas.openxmlformats.org/officeDocument/2006/relationships/slide" Target="/ppt/slides/slide23.xml" Id="Re0c588a301524604" /><Relationship Type="http://schemas.openxmlformats.org/officeDocument/2006/relationships/slide" Target="/ppt/slides/slide24.xml" Id="Re72e9d368f6a47b9" /><Relationship Type="http://schemas.openxmlformats.org/officeDocument/2006/relationships/slide" Target="/ppt/slides/slide25.xml" Id="R1e81ee3d350b435d" /><Relationship Type="http://schemas.openxmlformats.org/officeDocument/2006/relationships/slide" Target="/ppt/slides/slide26.xml" Id="Ra87d849dda744102" /><Relationship Type="http://schemas.openxmlformats.org/officeDocument/2006/relationships/slide" Target="/ppt/slides/slide27.xml" Id="R24ca091a49c945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e55af45b9f4c7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d3487944994c5b" /><Relationship Type="http://schemas.openxmlformats.org/officeDocument/2006/relationships/notesMaster" Target="/ppt/notesMasters/notesMaster1.xml" Id="R162a3ac6fd3f45a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a83ad1b0bf4382" /><Relationship Type="http://schemas.openxmlformats.org/officeDocument/2006/relationships/notesMaster" Target="/ppt/notesMasters/notesMaster1.xml" Id="Rb43ee385b15e4ac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cec84ae16545c6" /><Relationship Type="http://schemas.openxmlformats.org/officeDocument/2006/relationships/notesMaster" Target="/ppt/notesMasters/notesMaster1.xml" Id="R57d3562cba814f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87269ea2d442e8" /><Relationship Type="http://schemas.openxmlformats.org/officeDocument/2006/relationships/notesMaster" Target="/ppt/notesMasters/notesMaster1.xml" Id="R7ab0302a19564c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ee313bdb474cba" /><Relationship Type="http://schemas.openxmlformats.org/officeDocument/2006/relationships/notesMaster" Target="/ppt/notesMasters/notesMaster1.xml" Id="R1ce1166ca94643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462aacce4f4461" /><Relationship Type="http://schemas.openxmlformats.org/officeDocument/2006/relationships/notesMaster" Target="/ppt/notesMasters/notesMaster1.xml" Id="R2e039bc4beb34fd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3c8a03092847af" /><Relationship Type="http://schemas.openxmlformats.org/officeDocument/2006/relationships/notesMaster" Target="/ppt/notesMasters/notesMaster1.xml" Id="R9a646540e2e64c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63d242d33a45e1" /><Relationship Type="http://schemas.openxmlformats.org/officeDocument/2006/relationships/notesMaster" Target="/ppt/notesMasters/notesMaster1.xml" Id="Rbac20748487b4a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6e62d22cdaae43bf" /><Relationship Type="http://schemas.openxmlformats.org/officeDocument/2006/relationships/notesMaster" Target="/ppt/notesMasters/notesMaster1.xml" Id="R5f210c968e7748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ac3300c5eb472a" /><Relationship Type="http://schemas.openxmlformats.org/officeDocument/2006/relationships/notesMaster" Target="/ppt/notesMasters/notesMaster1.xml" Id="R762c3791d6a149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b59605531949dd" /><Relationship Type="http://schemas.openxmlformats.org/officeDocument/2006/relationships/notesMaster" Target="/ppt/notesMasters/notesMaster1.xml" Id="R5b311d876bc144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25a589c6c2470c" /><Relationship Type="http://schemas.openxmlformats.org/officeDocument/2006/relationships/notesMaster" Target="/ppt/notesMasters/notesMaster1.xml" Id="Rbcdb20491abf471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f34b03f0e784864" /><Relationship Type="http://schemas.openxmlformats.org/officeDocument/2006/relationships/notesMaster" Target="/ppt/notesMasters/notesMaster1.xml" Id="Rc66e8c0385484ce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b4482f80ac4ded" /><Relationship Type="http://schemas.openxmlformats.org/officeDocument/2006/relationships/notesMaster" Target="/ppt/notesMasters/notesMaster1.xml" Id="Rda89baca4c194c7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0f06630ce9a4048" /><Relationship Type="http://schemas.openxmlformats.org/officeDocument/2006/relationships/notesMaster" Target="/ppt/notesMasters/notesMaster1.xml" Id="Re0f43b68cec5422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b3413d452e427f" /><Relationship Type="http://schemas.openxmlformats.org/officeDocument/2006/relationships/notesMaster" Target="/ppt/notesMasters/notesMaster1.xml" Id="R3c0a5e50fda54fa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01e6c39099f4bd5" /><Relationship Type="http://schemas.openxmlformats.org/officeDocument/2006/relationships/notesMaster" Target="/ppt/notesMasters/notesMaster1.xml" Id="R88f8e888b62846b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244bed005574473" /><Relationship Type="http://schemas.openxmlformats.org/officeDocument/2006/relationships/notesMaster" Target="/ppt/notesMasters/notesMaster1.xml" Id="R58463e9f7372479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3981e36af5b4c77" /><Relationship Type="http://schemas.openxmlformats.org/officeDocument/2006/relationships/notesMaster" Target="/ppt/notesMasters/notesMaster1.xml" Id="R94a6bb7a951c4fa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03a6618a77b4ddf" /><Relationship Type="http://schemas.openxmlformats.org/officeDocument/2006/relationships/notesMaster" Target="/ppt/notesMasters/notesMaster1.xml" Id="Rde547de0d8a54c2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e84e8c98b8c41fd" /><Relationship Type="http://schemas.openxmlformats.org/officeDocument/2006/relationships/notesMaster" Target="/ppt/notesMasters/notesMaster1.xml" Id="R5ad2943bff9e4f0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9b3cd91cf745e7" /><Relationship Type="http://schemas.openxmlformats.org/officeDocument/2006/relationships/notesMaster" Target="/ppt/notesMasters/notesMaster1.xml" Id="Ra421c17cdec9481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aa447615f5422b" /><Relationship Type="http://schemas.openxmlformats.org/officeDocument/2006/relationships/notesMaster" Target="/ppt/notesMasters/notesMaster1.xml" Id="R4c5cfc12a2004b4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ff08026e267454b" /><Relationship Type="http://schemas.openxmlformats.org/officeDocument/2006/relationships/notesMaster" Target="/ppt/notesMasters/notesMaster1.xml" Id="R09808bf4f05c46b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4303c1a118d4593" /><Relationship Type="http://schemas.openxmlformats.org/officeDocument/2006/relationships/notesMaster" Target="/ppt/notesMasters/notesMaster1.xml" Id="R7404867bd27b435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0186659dcc74ed2" /><Relationship Type="http://schemas.openxmlformats.org/officeDocument/2006/relationships/notesMaster" Target="/ppt/notesMasters/notesMaster1.xml" Id="Rbe4da800365d433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6d6f834fb3d42a5" /><Relationship Type="http://schemas.openxmlformats.org/officeDocument/2006/relationships/notesMaster" Target="/ppt/notesMasters/notesMaster1.xml" Id="Ra3f17b93194646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3aa7f637984a2f" /><Relationship Type="http://schemas.openxmlformats.org/officeDocument/2006/relationships/image" Target="/ppt/media/image.png" Id="Rbb5f6da90fa84a0f" /><Relationship Type="http://schemas.openxmlformats.org/officeDocument/2006/relationships/image" Target="/ppt/media/image2.png" Id="R3898c79920444b7c" /><Relationship Type="http://schemas.openxmlformats.org/officeDocument/2006/relationships/image" Target="/ppt/media/image.jpeg" Id="R20ac448a463e4b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c590e79d9546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b5f6da90fa84a0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898c79920444b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ac448a463e4b4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2aeba0b11c47bf" /><Relationship Type="http://schemas.openxmlformats.org/officeDocument/2006/relationships/slideLayout" Target="/ppt/slideLayouts/slideLayout1.xml" Id="R8d996719d98d447f" /><Relationship Type="http://schemas.openxmlformats.org/officeDocument/2006/relationships/slideLayout" Target="/ppt/slideLayouts/slideLayout2.xml" Id="Re6124fa76f61484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996719d98d447f"/>
    <p:sldLayoutId xmlns:r="http://schemas.openxmlformats.org/officeDocument/2006/relationships" id="2147483650" r:id="Re6124fa76f61484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7db964a7b644fc1" /><Relationship Type="http://schemas.openxmlformats.org/officeDocument/2006/relationships/notesSlide" Target="/ppt/notesSlides/notesSlide1.xml" Id="Rc24fccb7003f4ee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bfbe02883004169" /><Relationship Type="http://schemas.openxmlformats.org/officeDocument/2006/relationships/notesSlide" Target="/ppt/notesSlides/notesSlide2.xml" Id="R31060bfc6e0e4f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77da26715d4685" /><Relationship Type="http://schemas.openxmlformats.org/officeDocument/2006/relationships/notesSlide" Target="/ppt/notesSlides/notesSlide3.xml" Id="Rfc71f18dd4984a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8011f3e71246ed" /><Relationship Type="http://schemas.openxmlformats.org/officeDocument/2006/relationships/notesSlide" Target="/ppt/notesSlides/notesSlide4.xml" Id="R649b1051b21d4c2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1e138e28af2470c" /><Relationship Type="http://schemas.openxmlformats.org/officeDocument/2006/relationships/notesSlide" Target="/ppt/notesSlides/notesSlide5.xml" Id="Rfd4d8fd5c0e445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35b16c8ff134b40" /><Relationship Type="http://schemas.openxmlformats.org/officeDocument/2006/relationships/notesSlide" Target="/ppt/notesSlides/notesSlide6.xml" Id="R1173a1a51be44d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7c47d49e6d84123" /><Relationship Type="http://schemas.openxmlformats.org/officeDocument/2006/relationships/notesSlide" Target="/ppt/notesSlides/notesSlide7.xml" Id="R276ffc5dd5df4f5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0abee81e3c34d9e" /><Relationship Type="http://schemas.openxmlformats.org/officeDocument/2006/relationships/notesSlide" Target="/ppt/notesSlides/notesSlide8.xml" Id="Re0beb0fc233d411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6db0ea0ff454430" /><Relationship Type="http://schemas.openxmlformats.org/officeDocument/2006/relationships/notesSlide" Target="/ppt/notesSlides/notesSlide9.xml" Id="R07c45a322fef40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4d344062cde432a" /><Relationship Type="http://schemas.openxmlformats.org/officeDocument/2006/relationships/notesSlide" Target="/ppt/notesSlides/notesSlide10.xml" Id="Recd8b8306b5b4a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656dec27fab4bea" /><Relationship Type="http://schemas.openxmlformats.org/officeDocument/2006/relationships/notesSlide" Target="/ppt/notesSlides/notesSlide11.xml" Id="Re87642e50aed41c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7363f8ce69e4b4c" /><Relationship Type="http://schemas.openxmlformats.org/officeDocument/2006/relationships/notesSlide" Target="/ppt/notesSlides/notesSlide12.xml" Id="R2bc2b8f0a4bf45f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75f37fb41a646b8" /><Relationship Type="http://schemas.openxmlformats.org/officeDocument/2006/relationships/notesSlide" Target="/ppt/notesSlides/notesSlide13.xml" Id="Rf63922967d324a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c36f860a8364c12" /><Relationship Type="http://schemas.openxmlformats.org/officeDocument/2006/relationships/notesSlide" Target="/ppt/notesSlides/notesSlide14.xml" Id="R1dd629699fda453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58a3dcd4f184c28" /><Relationship Type="http://schemas.openxmlformats.org/officeDocument/2006/relationships/notesSlide" Target="/ppt/notesSlides/notesSlide15.xml" Id="Rdbd76f8ee2cf4d4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ffd8a26fca14052" /><Relationship Type="http://schemas.openxmlformats.org/officeDocument/2006/relationships/notesSlide" Target="/ppt/notesSlides/notesSlide16.xml" Id="Rd5b4dd8ee6f5442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101042f62e6468b" /><Relationship Type="http://schemas.openxmlformats.org/officeDocument/2006/relationships/notesSlide" Target="/ppt/notesSlides/notesSlide17.xml" Id="R84638f6922e8495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8408b9ad20d488b" /><Relationship Type="http://schemas.openxmlformats.org/officeDocument/2006/relationships/notesSlide" Target="/ppt/notesSlides/notesSlide18.xml" Id="R92fdf0b308094c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e2064a967424449" /><Relationship Type="http://schemas.openxmlformats.org/officeDocument/2006/relationships/notesSlide" Target="/ppt/notesSlides/notesSlide19.xml" Id="R26f0c6b04fb1409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c3236ef920a4087" /><Relationship Type="http://schemas.openxmlformats.org/officeDocument/2006/relationships/notesSlide" Target="/ppt/notesSlides/notesSlide20.xml" Id="R98112e02bfa64a5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0ff992c396849c2" /><Relationship Type="http://schemas.openxmlformats.org/officeDocument/2006/relationships/notesSlide" Target="/ppt/notesSlides/notesSlide21.xml" Id="Reabf6906a39646e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bc255d0404d452b" /><Relationship Type="http://schemas.openxmlformats.org/officeDocument/2006/relationships/notesSlide" Target="/ppt/notesSlides/notesSlide22.xml" Id="R270b91e31eb14e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7e5fa7dcfe249f6" /><Relationship Type="http://schemas.openxmlformats.org/officeDocument/2006/relationships/notesSlide" Target="/ppt/notesSlides/notesSlide23.xml" Id="R3e5c187aee434e8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b61891a0e15453b" /><Relationship Type="http://schemas.openxmlformats.org/officeDocument/2006/relationships/notesSlide" Target="/ppt/notesSlides/notesSlide24.xml" Id="Rfafd44353b934d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0f6e27817464f14" /><Relationship Type="http://schemas.openxmlformats.org/officeDocument/2006/relationships/notesSlide" Target="/ppt/notesSlides/notesSlide25.xml" Id="Ra7f9dee2e2ae418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f540e376df14797" /><Relationship Type="http://schemas.openxmlformats.org/officeDocument/2006/relationships/notesSlide" Target="/ppt/notesSlides/notesSlide26.xml" Id="R5266e12186d949f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fbc7fa098b14632" /><Relationship Type="http://schemas.openxmlformats.org/officeDocument/2006/relationships/notesSlide" Target="/ppt/notesSlides/notesSlide27.xml" Id="Ra59e80cd02ff4c8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以西結書第30章</a:t>
            </a:r>
          </a:p>
          <a:p xmlns:a="http://schemas.openxmlformats.org/drawingml/2006/main">
            <a:pPr algn="ctr">
              <a:buNone/>
            </a:pPr>
            <a:r>
              <a:rPr sz="2000">
                <a:solidFill>
                  <a:srgbClr val="FFFFFF"/>
                </a:solidFill>
                <a:latin typeface="Georgia"/>
                <a:ea typeface="Georgia"/>
                <a:cs typeface="Georgia"/>
              </a:rPr>
              <a:t>Ezekiel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  |  Ezekiel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again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  |  Ezekiel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「人子啊，你要發預言說，主耶和華如此說： 哀哉這日！你們應當哭號。</a:t>
            </a:r>
          </a:p>
          <a:p xmlns:a="http://schemas.openxmlformats.org/drawingml/2006/main">
            <a:pPr algn="ctr">
              <a:buNone/>
            </a:pPr>
            <a:r>
              <a:rPr sz="2400">
                <a:solidFill>
                  <a:srgbClr val="FFFFFF"/>
                </a:solidFill>
                <a:latin typeface="Georgia"/>
                <a:ea typeface="Georgia"/>
                <a:cs typeface="Georgia"/>
              </a:rPr>
              <a:t>Son of man, prophesy and say, Thus saith the Lord GOD; Howl ye, Woe worth the day!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30:3  |  Ezekiel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因為耶和華的日子臨近， 就是密雲之日， 列國[受罰]之期。</a:t>
            </a:r>
          </a:p>
          <a:p xmlns:a="http://schemas.openxmlformats.org/drawingml/2006/main">
            <a:pPr algn="ctr">
              <a:buNone/>
            </a:pPr>
            <a:r>
              <a:rPr sz="2400">
                <a:solidFill>
                  <a:srgbClr val="FFFFFF"/>
                </a:solidFill>
                <a:latin typeface="Georgia"/>
                <a:ea typeface="Georgia"/>
                <a:cs typeface="Georgia"/>
              </a:rPr>
              <a:t>For the day is near, even the day of the LORD is near, a cloudy day; it shall be the time of the heathen.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30:4  |  Ezekiel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必有刀劍臨到埃及； 在埃及被殺之人仆倒的時候， 古實人就有痛苦， 人民必被擄掠， 基址必被拆毀。</a:t>
            </a:r>
          </a:p>
          <a:p xmlns:a="http://schemas.openxmlformats.org/drawingml/2006/main">
            <a:pPr algn="ctr">
              <a:buNone/>
            </a:pPr>
            <a:r>
              <a:rPr sz="2100">
                <a:solidFill>
                  <a:srgbClr val="FFFFFF"/>
                </a:solidFill>
                <a:latin typeface="Georgia"/>
                <a:ea typeface="Georgia"/>
                <a:cs typeface="Georgia"/>
              </a:rPr>
              <a:t>And the sword shall come upon Egypt, and great pain shall be in Ethiopia, when the slain shall fall in Egypt, and they shall take away her multitude, and her foundations shall be broken down.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30:5  |  Ezekiel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古實人、弗人、路德人、雜族的人民，並古巴人，以及同盟之地的人都要與埃及人一同倒在刀下。」</a:t>
            </a:r>
          </a:p>
          <a:p xmlns:a="http://schemas.openxmlformats.org/drawingml/2006/main">
            <a:pPr algn="ctr">
              <a:buNone/>
            </a:pPr>
            <a:r>
              <a:rPr sz="2100">
                <a:solidFill>
                  <a:srgbClr val="FFFFFF"/>
                </a:solidFill>
                <a:latin typeface="Georgia"/>
                <a:ea typeface="Georgia"/>
                <a:cs typeface="Georgia"/>
              </a:rPr>
              <a:t>Ethiopia, and Libya, and Lydia, and all the mingled people, and Chub, and the men of the land that is in league, shall fall with them by the sword.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30:6  |  Ezekiel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扶助埃及的也必傾倒。 埃及因勢力而有的驕傲必降低微； 其中的人民，從色弗尼塔起必倒在刀下。 這是主耶和華說的。</a:t>
            </a:r>
          </a:p>
          <a:p xmlns:a="http://schemas.openxmlformats.org/drawingml/2006/main">
            <a:pPr algn="ctr">
              <a:buNone/>
            </a:pPr>
            <a:r>
              <a:rPr sz="2100">
                <a:solidFill>
                  <a:srgbClr val="FFFFFF"/>
                </a:solidFill>
                <a:latin typeface="Georgia"/>
                <a:ea typeface="Georgia"/>
                <a:cs typeface="Georgia"/>
              </a:rPr>
              <a:t>Thus saith the LORD; They also that uphold Egypt shall fall; and the pride of her power shall come down: from the tower of Syene shall they fall in it by the sword, saith the Lord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30:7  |  Ezekiel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埃及地在荒涼的國中必成為荒涼； 埃及城在荒廢的城中也變為荒廢。</a:t>
            </a:r>
          </a:p>
          <a:p xmlns:a="http://schemas.openxmlformats.org/drawingml/2006/main">
            <a:pPr algn="ctr">
              <a:buNone/>
            </a:pPr>
            <a:r>
              <a:rPr sz="2400">
                <a:solidFill>
                  <a:srgbClr val="FFFFFF"/>
                </a:solidFill>
                <a:latin typeface="Georgia"/>
                <a:ea typeface="Georgia"/>
                <a:cs typeface="Georgia"/>
              </a:rPr>
              <a:t>And they shall be desolate in the midst of the countries that are desolate, and her cities shall be in the midst of the cities that are wasted.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30:8  |  Ezekiel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我在埃及中使火着起； 幫助埃及的，都被滅絕。 那時，他們就知道我是耶和華。</a:t>
            </a:r>
          </a:p>
          <a:p xmlns:a="http://schemas.openxmlformats.org/drawingml/2006/main">
            <a:pPr algn="ctr">
              <a:buNone/>
            </a:pPr>
            <a:r>
              <a:rPr sz="2400">
                <a:solidFill>
                  <a:srgbClr val="FFFFFF"/>
                </a:solidFill>
                <a:latin typeface="Georgia"/>
                <a:ea typeface="Georgia"/>
                <a:cs typeface="Georgia"/>
              </a:rPr>
              <a:t>And they shall know that I am the LORD, when I have set a fire in Egypt, and when all her helpers shall be destroyed.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30:9  |  Ezekiel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「到那日，必有使者坐船，從我面前出去，使安逸無慮的古實人驚懼；必有痛苦臨到他們，好像埃及[遭災]的日子一樣。看哪，這事臨近了！</a:t>
            </a:r>
          </a:p>
          <a:p xmlns:a="http://schemas.openxmlformats.org/drawingml/2006/main">
            <a:pPr algn="ctr">
              <a:buNone/>
            </a:pPr>
            <a:r>
              <a:rPr sz="2100">
                <a:solidFill>
                  <a:srgbClr val="FFFFFF"/>
                </a:solidFill>
                <a:latin typeface="Georgia"/>
                <a:ea typeface="Georgia"/>
                <a:cs typeface="Georgia"/>
              </a:rPr>
              <a:t>In that day shall messengers go forth from me in ships to make the careless Ethiopians afraid, and great pain shall come upon them, as in the day of Egypt: for, lo, it cometh.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30:10  |  Ezekiel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 我必藉巴比倫王尼布甲尼撒的手， 除滅埃及眾人。</a:t>
            </a:r>
          </a:p>
          <a:p xmlns:a="http://schemas.openxmlformats.org/drawingml/2006/main">
            <a:pPr algn="ctr">
              <a:buNone/>
            </a:pPr>
            <a:r>
              <a:rPr sz="2400">
                <a:solidFill>
                  <a:srgbClr val="FFFFFF"/>
                </a:solidFill>
                <a:latin typeface="Georgia"/>
                <a:ea typeface="Georgia"/>
                <a:cs typeface="Georgia"/>
              </a:rPr>
              <a:t>Thus saith the Lord GOD; I will also make the multitude of Egypt to cease by the hand of Nebuchadrezzar king of Babylon.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30:11  |  Ezekiel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他和隨從他的人， 就是列國中強暴的， 必進來毀滅這地。 他們必拔刀攻擊埃及， 使遍地有被殺的人。</a:t>
            </a:r>
          </a:p>
          <a:p xmlns:a="http://schemas.openxmlformats.org/drawingml/2006/main">
            <a:pPr algn="ctr">
              <a:buNone/>
            </a:pPr>
            <a:r>
              <a:rPr sz="2100">
                <a:solidFill>
                  <a:srgbClr val="FFFFFF"/>
                </a:solidFill>
                <a:latin typeface="Georgia"/>
                <a:ea typeface="Georgia"/>
                <a:cs typeface="Georgia"/>
              </a:rPr>
              <a:t>He and his people with him, the terrible of the nations, shall be brought to destroy the land: and they shall draw their swords against Egypt, and fill the land with the slain.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30:12  |  Ezekiel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我必使江河乾涸， 將地賣在惡人的手中； 我必藉外邦人的手， 使這地和其中所有的變為淒涼。 這是我－耶和華說的。</a:t>
            </a:r>
          </a:p>
          <a:p xmlns:a="http://schemas.openxmlformats.org/drawingml/2006/main">
            <a:pPr algn="ctr">
              <a:buNone/>
            </a:pPr>
            <a:r>
              <a:rPr sz="2100">
                <a:solidFill>
                  <a:srgbClr val="FFFFFF"/>
                </a:solidFill>
                <a:latin typeface="Georgia"/>
                <a:ea typeface="Georgia"/>
                <a:cs typeface="Georgia"/>
              </a:rPr>
              <a:t>And I will make the rivers dry, and sell the land into the hand of the wicked: and I will make the land waste, and all that is therein, by the hand of strangers: I the LORD have spoken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30:13  |  Ezekiel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 我必毀滅偶像， 從挪弗除滅神像； 必不再有君王出自埃及地。 我要使埃及地的人懼怕。</a:t>
            </a:r>
          </a:p>
          <a:p xmlns:a="http://schemas.openxmlformats.org/drawingml/2006/main">
            <a:pPr algn="ctr">
              <a:buNone/>
            </a:pPr>
            <a:r>
              <a:rPr sz="2100">
                <a:solidFill>
                  <a:srgbClr val="FFFFFF"/>
                </a:solidFill>
                <a:latin typeface="Georgia"/>
                <a:ea typeface="Georgia"/>
                <a:cs typeface="Georgia"/>
              </a:rPr>
              <a:t>Thus saith the Lord GOD; I will also destroy the idols, and I will cause their images to cease out of Noph; and there shall be no more a prince of the land of Egypt: and I will put a fear in the land of Egypt.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30:14  |  Ezekiel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我必使巴忒羅荒涼， 在瑣安中使火着起， 向挪施行審判。</a:t>
            </a:r>
          </a:p>
          <a:p xmlns:a="http://schemas.openxmlformats.org/drawingml/2006/main">
            <a:pPr algn="ctr">
              <a:buNone/>
            </a:pPr>
            <a:r>
              <a:rPr sz="2400">
                <a:solidFill>
                  <a:srgbClr val="FFFFFF"/>
                </a:solidFill>
                <a:latin typeface="Georgia"/>
                <a:ea typeface="Georgia"/>
                <a:cs typeface="Georgia"/>
              </a:rPr>
              <a:t>And I will make Pathros desolate, and will set fire in Zoan, and will execute judgments in No.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30:15  |  Ezekiel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我必將我的忿怒倒在埃及的保障上， 就是訓上， 並要剪除挪的眾人。</a:t>
            </a:r>
          </a:p>
          <a:p xmlns:a="http://schemas.openxmlformats.org/drawingml/2006/main">
            <a:pPr algn="ctr">
              <a:buNone/>
            </a:pPr>
            <a:r>
              <a:rPr sz="2400">
                <a:solidFill>
                  <a:srgbClr val="FFFFFF"/>
                </a:solidFill>
                <a:latin typeface="Georgia"/>
                <a:ea typeface="Georgia"/>
                <a:cs typeface="Georgia"/>
              </a:rPr>
              <a:t>And I will pour my fury upon Sin, the strength of Egypt; and I will cut off the multitude of No.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30:16  |  Ezekiel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我必在埃及中使火着起； 訓必大大痛苦； 挪必被攻破； 挪弗白日見仇敵。</a:t>
            </a:r>
          </a:p>
          <a:p xmlns:a="http://schemas.openxmlformats.org/drawingml/2006/main">
            <a:pPr algn="ctr">
              <a:buNone/>
            </a:pPr>
            <a:r>
              <a:rPr sz="2400">
                <a:solidFill>
                  <a:srgbClr val="FFFFFF"/>
                </a:solidFill>
                <a:latin typeface="Georgia"/>
                <a:ea typeface="Georgia"/>
                <a:cs typeface="Georgia"/>
              </a:rPr>
              <a:t>And I will set fire in Egypt: Sin shall have great pain, and No shall be rent asunder, and Noph shall have distresses daily.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30:17  |  Ezekiel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亞文和比伯實的少年人必倒在刀下； 這些[城的人]必被擄掠。</a:t>
            </a:r>
          </a:p>
          <a:p xmlns:a="http://schemas.openxmlformats.org/drawingml/2006/main">
            <a:pPr algn="ctr">
              <a:buNone/>
            </a:pPr>
            <a:r>
              <a:rPr sz="2400">
                <a:solidFill>
                  <a:srgbClr val="FFFFFF"/>
                </a:solidFill>
                <a:latin typeface="Georgia"/>
                <a:ea typeface="Georgia"/>
                <a:cs typeface="Georgia"/>
              </a:rPr>
              <a:t>The young men of Aven and of Pi-beseth shall fall by the sword: and these cities shall go into captivity.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30:18  |  Ezekiel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我在答比匿折斷埃及的諸軛， 使她因勢力而有的驕傲在其中止息。 那時，日光必退去； 至於這城，必有密雲遮蔽， 其中的女子必被擄掠。</a:t>
            </a:r>
          </a:p>
          <a:p xmlns:a="http://schemas.openxmlformats.org/drawingml/2006/main">
            <a:pPr algn="ctr">
              <a:buNone/>
            </a:pPr>
            <a:r>
              <a:rPr sz="2100">
                <a:solidFill>
                  <a:srgbClr val="FFFFFF"/>
                </a:solidFill>
                <a:latin typeface="Georgia"/>
                <a:ea typeface="Georgia"/>
                <a:cs typeface="Georgia"/>
              </a:rPr>
              <a:t>At Tehaphnehes also the day shall be darkened, when I shall break there the yokes of Egypt: and the pomp of her strength shall cease in her: as for her, a cloud shall cover her, and her daughters shall go into captivity.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30:19  |  Ezekiel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我必這樣向埃及施行審判， 他們就知道我是耶和華。」</a:t>
            </a:r>
          </a:p>
          <a:p xmlns:a="http://schemas.openxmlformats.org/drawingml/2006/main">
            <a:pPr algn="ctr">
              <a:buNone/>
            </a:pPr>
            <a:r>
              <a:rPr sz="2800">
                <a:solidFill>
                  <a:srgbClr val="FFFFFF"/>
                </a:solidFill>
                <a:latin typeface="Georgia"/>
                <a:ea typeface="Georgia"/>
                <a:cs typeface="Georgia"/>
              </a:rPr>
              <a:t>Thus will I execute judgments in Egypt: and they shall know that I am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30:20  |  Ezekiel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十一年正[月]初七[日]，耶和華的話臨到我說：</a:t>
            </a:r>
          </a:p>
          <a:p xmlns:a="http://schemas.openxmlformats.org/drawingml/2006/main">
            <a:pPr algn="ctr">
              <a:buNone/>
            </a:pPr>
            <a:r>
              <a:rPr sz="2400">
                <a:solidFill>
                  <a:srgbClr val="FFFFFF"/>
                </a:solidFill>
                <a:latin typeface="Georgia"/>
                <a:ea typeface="Georgia"/>
                <a:cs typeface="Georgia"/>
              </a:rPr>
              <a:t>And it came to pass in the eleventh year, in the first month, in the seventh day of the month, that the word of the LORD came unto me,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30:21  |  Ezekiel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「人子啊，我已打折埃及王法老的膀臂；沒有敷藥，也沒有用布纏好，使他有力持刀。</a:t>
            </a:r>
          </a:p>
          <a:p xmlns:a="http://schemas.openxmlformats.org/drawingml/2006/main">
            <a:pPr algn="ctr">
              <a:buNone/>
            </a:pPr>
            <a:r>
              <a:rPr sz="2100">
                <a:solidFill>
                  <a:srgbClr val="FFFFFF"/>
                </a:solidFill>
                <a:latin typeface="Georgia"/>
                <a:ea typeface="Georgia"/>
                <a:cs typeface="Georgia"/>
              </a:rPr>
              <a:t>Son of man, I have broken the arm of Pharaoh king of Egypt; and, lo, it shall not be bound up to be healed, to put a roller to bind it, to make it strong to hold the sword.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30:22  |  Ezekiel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所以主耶和華如此說：看哪，我與埃及王法老為敵，必將他有力的膀臂和已打折的膀臂全行打斷，使刀從他手中墜落。</a:t>
            </a:r>
          </a:p>
          <a:p xmlns:a="http://schemas.openxmlformats.org/drawingml/2006/main">
            <a:pPr algn="ctr">
              <a:buNone/>
            </a:pPr>
            <a:r>
              <a:rPr sz="2100">
                <a:solidFill>
                  <a:srgbClr val="FFFFFF"/>
                </a:solidFill>
                <a:latin typeface="Georgia"/>
                <a:ea typeface="Georgia"/>
                <a:cs typeface="Georgia"/>
              </a:rPr>
              <a:t>Therefore thus saith the Lord GOD; Behold, I am against Pharaoh king of Egypt, and will break his arms, the strong, and that which was broken; and I will cause the sword to fall out of his hand.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30:23  |  Ezekiel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我必將埃及人分散在列國，四散在列邦。</a:t>
            </a:r>
          </a:p>
          <a:p xmlns:a="http://schemas.openxmlformats.org/drawingml/2006/main">
            <a:pPr algn="ctr">
              <a:buNone/>
            </a:pPr>
            <a:r>
              <a:rPr sz="2400">
                <a:solidFill>
                  <a:srgbClr val="FFFFFF"/>
                </a:solidFill>
                <a:latin typeface="Georgia"/>
                <a:ea typeface="Georgia"/>
                <a:cs typeface="Georgia"/>
              </a:rPr>
              <a:t>And I will scatter the Egyptians among the nations, and will disperse them through the countries.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30:24  |  Ezekiel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我必使巴比倫王的膀臂有力，將我的刀交在他手中；卻要打斷法老的膀臂，他就在巴比倫王面前唉哼，如同受死傷的人一樣。</a:t>
            </a:r>
          </a:p>
          <a:p xmlns:a="http://schemas.openxmlformats.org/drawingml/2006/main">
            <a:pPr algn="ctr">
              <a:buNone/>
            </a:pPr>
            <a:r>
              <a:rPr sz="2100">
                <a:solidFill>
                  <a:srgbClr val="FFFFFF"/>
                </a:solidFill>
                <a:latin typeface="Georgia"/>
                <a:ea typeface="Georgia"/>
                <a:cs typeface="Georgia"/>
              </a:rPr>
              <a:t>And I will strengthen the arms of the king of Babylon, and put my sword in his hand: but I will break Pharaoh’s arms, and he shall groan before him with the groanings of a deadly wounded man.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30:25  |  Ezekiel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我必扶持巴比倫王的膀臂，法老的膀臂卻要下垂；我將我的刀交在巴比倫王手中，他必舉刀攻擊埃及地，他們就知道我是耶和華。</a:t>
            </a:r>
          </a:p>
          <a:p xmlns:a="http://schemas.openxmlformats.org/drawingml/2006/main">
            <a:pPr algn="ctr">
              <a:buNone/>
            </a:pPr>
            <a:r>
              <a:rPr sz="1800">
                <a:solidFill>
                  <a:srgbClr val="FFFFFF"/>
                </a:solidFill>
                <a:latin typeface="Georgia"/>
                <a:ea typeface="Georgia"/>
                <a:cs typeface="Georgia"/>
              </a:rPr>
              <a:t>But I will strengthen the arms of the king of Babylon, and the arms of Pharaoh shall fall down; and they shall know that I am the LORD, when I shall put my sword into the hand of the king of Babylon, and he shall stretch it out upon the land of Egypt.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30:26  |  Ezekiel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我必將埃及人分散在列國，四散在列邦；他們就知道我是耶和華。」</a:t>
            </a:r>
          </a:p>
          <a:p xmlns:a="http://schemas.openxmlformats.org/drawingml/2006/main">
            <a:pPr algn="ctr">
              <a:buNone/>
            </a:pPr>
            <a:r>
              <a:rPr sz="2400">
                <a:solidFill>
                  <a:srgbClr val="FFFFFF"/>
                </a:solidFill>
                <a:latin typeface="Georgia"/>
                <a:ea typeface="Georgia"/>
                <a:cs typeface="Georgia"/>
              </a:rPr>
              <a:t>And I will scatter the Egyptians among the nations, and disperse them among the countries;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2026-08-30T07:12:58.3180000Z</dcterms:created>
  <dcterms:modified xsi:type="dcterms:W3CDTF">2026-08-30T07:12:58.3180000Z</dcterms:modified>
</coreProperties>
</file>