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ba50efdb6f4d6e" /><Relationship Type="http://schemas.openxmlformats.org/officeDocument/2006/relationships/extended-properties" Target="/docProps/app.xml" Id="R83fcc035dba040aa" /><Relationship Type="http://schemas.openxmlformats.org/officeDocument/2006/relationships/officeDocument" Target="/ppt/presentation.xml" Id="R12d02317eec2441e" /></Relationships>
</file>

<file path=ppt/presentation.xml><?xml version="1.0" encoding="utf-8"?>
<p:presentation xmlns:p="http://schemas.openxmlformats.org/presentationml/2006/main">
  <p:sldMasterIdLst>
    <p:sldMasterId xmlns:r="http://schemas.openxmlformats.org/officeDocument/2006/relationships" id="2147483648" r:id="Rf370c349c7324482"/>
  </p:sldMasterIdLst>
  <p:notesMasterIdLst>
    <p:notesMasterId xmlns:r="http://schemas.openxmlformats.org/officeDocument/2006/relationships" r:id="R842d0dad264745e9"/>
  </p:notesMasterIdLst>
  <p:sldIdLst>
    <p:sldId xmlns:r="http://schemas.openxmlformats.org/officeDocument/2006/relationships" id="256" r:id="Ref7ded046892498d"/>
    <p:sldId xmlns:r="http://schemas.openxmlformats.org/officeDocument/2006/relationships" id="257" r:id="R45d022b6210c4cff"/>
    <p:sldId xmlns:r="http://schemas.openxmlformats.org/officeDocument/2006/relationships" id="258" r:id="R332a80edb6104e0b"/>
    <p:sldId xmlns:r="http://schemas.openxmlformats.org/officeDocument/2006/relationships" id="259" r:id="R87bb136637ce43ca"/>
    <p:sldId xmlns:r="http://schemas.openxmlformats.org/officeDocument/2006/relationships" id="260" r:id="R66d7b8596e884c31"/>
    <p:sldId xmlns:r="http://schemas.openxmlformats.org/officeDocument/2006/relationships" id="261" r:id="R9c39db5c9a6d40f8"/>
    <p:sldId xmlns:r="http://schemas.openxmlformats.org/officeDocument/2006/relationships" id="262" r:id="Rae86d45d59394c3e"/>
    <p:sldId xmlns:r="http://schemas.openxmlformats.org/officeDocument/2006/relationships" id="263" r:id="R20da4e66356f4e2f"/>
    <p:sldId xmlns:r="http://schemas.openxmlformats.org/officeDocument/2006/relationships" id="264" r:id="R52f235fd0d424b22"/>
    <p:sldId xmlns:r="http://schemas.openxmlformats.org/officeDocument/2006/relationships" id="265" r:id="R570f1425633440a5"/>
    <p:sldId xmlns:r="http://schemas.openxmlformats.org/officeDocument/2006/relationships" id="266" r:id="R4dea962e8db2453e"/>
    <p:sldId xmlns:r="http://schemas.openxmlformats.org/officeDocument/2006/relationships" id="267" r:id="R88ddbe64036c4650"/>
    <p:sldId xmlns:r="http://schemas.openxmlformats.org/officeDocument/2006/relationships" id="268" r:id="R27d47fb2c9d042cc"/>
    <p:sldId xmlns:r="http://schemas.openxmlformats.org/officeDocument/2006/relationships" id="269" r:id="R634d00e4e4bb41eb"/>
    <p:sldId xmlns:r="http://schemas.openxmlformats.org/officeDocument/2006/relationships" id="270" r:id="R4af2cf69b45d4c39"/>
    <p:sldId xmlns:r="http://schemas.openxmlformats.org/officeDocument/2006/relationships" id="271" r:id="R5e5dd1f51a184751"/>
    <p:sldId xmlns:r="http://schemas.openxmlformats.org/officeDocument/2006/relationships" id="272" r:id="R2c3c880276334d1c"/>
    <p:sldId xmlns:r="http://schemas.openxmlformats.org/officeDocument/2006/relationships" id="273" r:id="Rf28d450a9c5f41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11da5b01d2446b" /><Relationship Type="http://schemas.openxmlformats.org/officeDocument/2006/relationships/slideMaster" Target="/ppt/slideMasters/slideMaster1.xml" Id="Rf370c349c7324482" /><Relationship Type="http://schemas.openxmlformats.org/officeDocument/2006/relationships/notesMaster" Target="/ppt/notesMasters/notesMaster1.xml" Id="R842d0dad264745e9" /><Relationship Type="http://schemas.openxmlformats.org/officeDocument/2006/relationships/presProps" Target="/ppt/presProps.xml" Id="R7ce0f388d77245a9" /><Relationship Type="http://schemas.openxmlformats.org/officeDocument/2006/relationships/tableStyles" Target="/ppt/tableStyles.xml" Id="Rcffad678b5b24be7" /><Relationship Type="http://schemas.openxmlformats.org/officeDocument/2006/relationships/slide" Target="/ppt/slides/slide1.xml" Id="Ref7ded046892498d" /><Relationship Type="http://schemas.openxmlformats.org/officeDocument/2006/relationships/slide" Target="/ppt/slides/slide2.xml" Id="R45d022b6210c4cff" /><Relationship Type="http://schemas.openxmlformats.org/officeDocument/2006/relationships/slide" Target="/ppt/slides/slide3.xml" Id="R332a80edb6104e0b" /><Relationship Type="http://schemas.openxmlformats.org/officeDocument/2006/relationships/slide" Target="/ppt/slides/slide4.xml" Id="R87bb136637ce43ca" /><Relationship Type="http://schemas.openxmlformats.org/officeDocument/2006/relationships/slide" Target="/ppt/slides/slide5.xml" Id="R66d7b8596e884c31" /><Relationship Type="http://schemas.openxmlformats.org/officeDocument/2006/relationships/slide" Target="/ppt/slides/slide6.xml" Id="R9c39db5c9a6d40f8" /><Relationship Type="http://schemas.openxmlformats.org/officeDocument/2006/relationships/slide" Target="/ppt/slides/slide7.xml" Id="Rae86d45d59394c3e" /><Relationship Type="http://schemas.openxmlformats.org/officeDocument/2006/relationships/slide" Target="/ppt/slides/slide8.xml" Id="R20da4e66356f4e2f" /><Relationship Type="http://schemas.openxmlformats.org/officeDocument/2006/relationships/slide" Target="/ppt/slides/slide9.xml" Id="R52f235fd0d424b22" /><Relationship Type="http://schemas.openxmlformats.org/officeDocument/2006/relationships/slide" Target="/ppt/slides/slide10.xml" Id="R570f1425633440a5" /><Relationship Type="http://schemas.openxmlformats.org/officeDocument/2006/relationships/slide" Target="/ppt/slides/slide11.xml" Id="R4dea962e8db2453e" /><Relationship Type="http://schemas.openxmlformats.org/officeDocument/2006/relationships/slide" Target="/ppt/slides/slide12.xml" Id="R88ddbe64036c4650" /><Relationship Type="http://schemas.openxmlformats.org/officeDocument/2006/relationships/slide" Target="/ppt/slides/slide13.xml" Id="R27d47fb2c9d042cc" /><Relationship Type="http://schemas.openxmlformats.org/officeDocument/2006/relationships/slide" Target="/ppt/slides/slide14.xml" Id="R634d00e4e4bb41eb" /><Relationship Type="http://schemas.openxmlformats.org/officeDocument/2006/relationships/slide" Target="/ppt/slides/slide15.xml" Id="R4af2cf69b45d4c39" /><Relationship Type="http://schemas.openxmlformats.org/officeDocument/2006/relationships/slide" Target="/ppt/slides/slide16.xml" Id="R5e5dd1f51a184751" /><Relationship Type="http://schemas.openxmlformats.org/officeDocument/2006/relationships/slide" Target="/ppt/slides/slide17.xml" Id="R2c3c880276334d1c" /><Relationship Type="http://schemas.openxmlformats.org/officeDocument/2006/relationships/slide" Target="/ppt/slides/slide18.xml" Id="Rf28d450a9c5f41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ab328440cb4b6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bbe7f4dd3d4ccc" /><Relationship Type="http://schemas.openxmlformats.org/officeDocument/2006/relationships/notesMaster" Target="/ppt/notesMasters/notesMaster1.xml" Id="Rb24f58a202f14010" /></Relationships>
</file>

<file path=ppt/notesSlides/_rels/notesSlide2.xml.rels>&#65279;<?xml version="1.0" encoding="utf-8"?><Relationships xmlns="http://schemas.openxmlformats.org/package/2006/relationships"><Relationship Type="http://schemas.openxmlformats.org/officeDocument/2006/relationships/slide" Target="/ppt/slides/slide2.xml" Id="R812d191e3c544378" /><Relationship Type="http://schemas.openxmlformats.org/officeDocument/2006/relationships/notesMaster" Target="/ppt/notesMasters/notesMaster1.xml" Id="R95c14c77513047e8"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54b4c9834541d7" /><Relationship Type="http://schemas.openxmlformats.org/officeDocument/2006/relationships/notesMaster" Target="/ppt/notesMasters/notesMaster1.xml" Id="R99fe4a67afd9448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24ad979edf4e14" /><Relationship Type="http://schemas.openxmlformats.org/officeDocument/2006/relationships/notesMaster" Target="/ppt/notesMasters/notesMaster1.xml" Id="R4ca68329ab2641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7e834fd541b44c70" /><Relationship Type="http://schemas.openxmlformats.org/officeDocument/2006/relationships/notesMaster" Target="/ppt/notesMasters/notesMaster1.xml" Id="R398b35785c8945eb"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be07404feb4c34" /><Relationship Type="http://schemas.openxmlformats.org/officeDocument/2006/relationships/notesMaster" Target="/ppt/notesMasters/notesMaster1.xml" Id="R6ff33181c28240a0"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d90bf43e084122" /><Relationship Type="http://schemas.openxmlformats.org/officeDocument/2006/relationships/notesMaster" Target="/ppt/notesMasters/notesMaster1.xml" Id="R07a806aad71d48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92153518854e4e" /><Relationship Type="http://schemas.openxmlformats.org/officeDocument/2006/relationships/notesMaster" Target="/ppt/notesMasters/notesMaster1.xml" Id="R9b7e1719e99648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a5bf4d1eb1a4709" /><Relationship Type="http://schemas.openxmlformats.org/officeDocument/2006/relationships/notesMaster" Target="/ppt/notesMasters/notesMaster1.xml" Id="R6f023a1bc2bb43a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71f734ded0d4b21" /><Relationship Type="http://schemas.openxmlformats.org/officeDocument/2006/relationships/notesMaster" Target="/ppt/notesMasters/notesMaster1.xml" Id="Re28c49bf95834d9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582731f5ee8442d" /><Relationship Type="http://schemas.openxmlformats.org/officeDocument/2006/relationships/notesMaster" Target="/ppt/notesMasters/notesMaster1.xml" Id="Rcb2d0875fcb748d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4cd94ca099f423f" /><Relationship Type="http://schemas.openxmlformats.org/officeDocument/2006/relationships/notesMaster" Target="/ppt/notesMasters/notesMaster1.xml" Id="Rb1cc57829575440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8c550306264abb" /><Relationship Type="http://schemas.openxmlformats.org/officeDocument/2006/relationships/notesMaster" Target="/ppt/notesMasters/notesMaster1.xml" Id="R648c715e170444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32075a166df4252" /><Relationship Type="http://schemas.openxmlformats.org/officeDocument/2006/relationships/notesMaster" Target="/ppt/notesMasters/notesMaster1.xml" Id="Rc02fe675873741b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6394463c6c483d" /><Relationship Type="http://schemas.openxmlformats.org/officeDocument/2006/relationships/notesMaster" Target="/ppt/notesMasters/notesMaster1.xml" Id="R8460c4f79f9443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c7c18d609c54193" /><Relationship Type="http://schemas.openxmlformats.org/officeDocument/2006/relationships/notesMaster" Target="/ppt/notesMasters/notesMaster1.xml" Id="R67fc8721b61e41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c60eafeb8204f37" /><Relationship Type="http://schemas.openxmlformats.org/officeDocument/2006/relationships/notesMaster" Target="/ppt/notesMasters/notesMaster1.xml" Id="R3e857c9d986f4d5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ab2529bea9d4556" /><Relationship Type="http://schemas.openxmlformats.org/officeDocument/2006/relationships/notesMaster" Target="/ppt/notesMasters/notesMaster1.xml" Id="R20e58d9eec8e47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d47450112d419a" /><Relationship Type="http://schemas.openxmlformats.org/officeDocument/2006/relationships/image" Target="/ppt/media/image.png" Id="R27e59ff7a05e4224" /><Relationship Type="http://schemas.openxmlformats.org/officeDocument/2006/relationships/image" Target="/ppt/media/image2.png" Id="R2a938a44600040e7" /><Relationship Type="http://schemas.openxmlformats.org/officeDocument/2006/relationships/image" Target="/ppt/media/image.jpeg" Id="R971a590af90a42e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dfa9ec277a4fa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7e59ff7a05e422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a938a44600040e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71a590af90a42e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da0b1b78254d11" /><Relationship Type="http://schemas.openxmlformats.org/officeDocument/2006/relationships/slideLayout" Target="/ppt/slideLayouts/slideLayout1.xml" Id="R9bad65605677426a" /><Relationship Type="http://schemas.openxmlformats.org/officeDocument/2006/relationships/slideLayout" Target="/ppt/slideLayouts/slideLayout2.xml" Id="R65352fb8ee94445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ad65605677426a"/>
    <p:sldLayoutId xmlns:r="http://schemas.openxmlformats.org/officeDocument/2006/relationships" id="2147483650" r:id="R65352fb8ee94445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d49be519639477f" /><Relationship Type="http://schemas.openxmlformats.org/officeDocument/2006/relationships/notesSlide" Target="/ppt/notesSlides/notesSlide1.xml" Id="R2113cd571f51459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4b4f540028c4ac4" /><Relationship Type="http://schemas.openxmlformats.org/officeDocument/2006/relationships/notesSlide" Target="/ppt/notesSlides/notesSlide2.xml" Id="R9bfba866bcb742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ee6d97e2a014737" /><Relationship Type="http://schemas.openxmlformats.org/officeDocument/2006/relationships/notesSlide" Target="/ppt/notesSlides/notesSlide3.xml" Id="Rc9638801f07446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2d16bd69916448f" /><Relationship Type="http://schemas.openxmlformats.org/officeDocument/2006/relationships/notesSlide" Target="/ppt/notesSlides/notesSlide4.xml" Id="R6fb1bd69c49e4ab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778807894784ed5" /><Relationship Type="http://schemas.openxmlformats.org/officeDocument/2006/relationships/notesSlide" Target="/ppt/notesSlides/notesSlide5.xml" Id="Ra5db935a628448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85878c617864f19" /><Relationship Type="http://schemas.openxmlformats.org/officeDocument/2006/relationships/notesSlide" Target="/ppt/notesSlides/notesSlide6.xml" Id="R5a576a9fb9934e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0fbbea43954775" /><Relationship Type="http://schemas.openxmlformats.org/officeDocument/2006/relationships/notesSlide" Target="/ppt/notesSlides/notesSlide7.xml" Id="Rb35f62bce6ff48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64bf6e4025d4ed4" /><Relationship Type="http://schemas.openxmlformats.org/officeDocument/2006/relationships/notesSlide" Target="/ppt/notesSlides/notesSlide8.xml" Id="Rc2dcdde49c5c49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e9032d1cbf4809" /><Relationship Type="http://schemas.openxmlformats.org/officeDocument/2006/relationships/notesSlide" Target="/ppt/notesSlides/notesSlide9.xml" Id="Rd315ca0fd75147a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12b33a9b0ba4f2d" /><Relationship Type="http://schemas.openxmlformats.org/officeDocument/2006/relationships/notesSlide" Target="/ppt/notesSlides/notesSlide10.xml" Id="Rfc52a034c18e450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c9fef692cdf47af" /><Relationship Type="http://schemas.openxmlformats.org/officeDocument/2006/relationships/notesSlide" Target="/ppt/notesSlides/notesSlide11.xml" Id="Rf248ffa50f544f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1869720b4b64e33" /><Relationship Type="http://schemas.openxmlformats.org/officeDocument/2006/relationships/notesSlide" Target="/ppt/notesSlides/notesSlide12.xml" Id="Rd13e83e06b6448e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e9ae5c8d6a3445f" /><Relationship Type="http://schemas.openxmlformats.org/officeDocument/2006/relationships/notesSlide" Target="/ppt/notesSlides/notesSlide13.xml" Id="Rd2d15d3e83c14c4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52eafda0b9e4fdd" /><Relationship Type="http://schemas.openxmlformats.org/officeDocument/2006/relationships/notesSlide" Target="/ppt/notesSlides/notesSlide14.xml" Id="R813eed97bff4429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f4e5468e9054175" /><Relationship Type="http://schemas.openxmlformats.org/officeDocument/2006/relationships/notesSlide" Target="/ppt/notesSlides/notesSlide15.xml" Id="R5f5bcf646e9b478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d1639d398e9417d" /><Relationship Type="http://schemas.openxmlformats.org/officeDocument/2006/relationships/notesSlide" Target="/ppt/notesSlides/notesSlide16.xml" Id="R7f2b9fcfc500469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79824f5da23454b" /><Relationship Type="http://schemas.openxmlformats.org/officeDocument/2006/relationships/notesSlide" Target="/ppt/notesSlides/notesSlide17.xml" Id="R8c1a775b387442a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9130ad5d81741d3" /><Relationship Type="http://schemas.openxmlformats.org/officeDocument/2006/relationships/notesSlide" Target="/ppt/notesSlides/notesSlide18.xml" Id="Rf4d5ee1eb0f24d6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啟示錄第6章</a:t>
            </a:r>
          </a:p>
          <a:p xmlns:a="http://schemas.openxmlformats.org/drawingml/2006/main">
            <a:pPr algn="ctr">
              <a:buNone/>
            </a:pPr>
            <a:r>
              <a:rPr sz="2000">
                <a:solidFill>
                  <a:srgbClr val="FFFFFF"/>
                </a:solidFill>
                <a:latin typeface="Georgia"/>
                <a:ea typeface="Georgia"/>
                <a:cs typeface="Georgia"/>
              </a:rPr>
              <a:t>Revelation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  |  Revelation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我看見羔羊揭開七印中第一印的時候，就聽見四活物中的一個活物，聲音如雷，說：「你來！」</a:t>
            </a:r>
          </a:p>
          <a:p xmlns:a="http://schemas.openxmlformats.org/drawingml/2006/main">
            <a:pPr algn="ctr">
              <a:buNone/>
            </a:pPr>
            <a:r>
              <a:rPr sz="2400">
                <a:solidFill>
                  <a:srgbClr val="FFFFFF"/>
                </a:solidFill>
                <a:latin typeface="Georgia"/>
                <a:ea typeface="Georgia"/>
                <a:cs typeface="Georgia"/>
              </a:rPr>
              <a:t>And I saw when the Lamb opened one of the seals, and I heard, as it were the noise of thunder, one of the four beasts saying, Come and see.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6:2  |  Revelation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我就觀看，見有一匹白馬；騎在馬上的，拿着弓，並有冠冕賜給他。他便出來，勝了又要勝。</a:t>
            </a:r>
          </a:p>
          <a:p xmlns:a="http://schemas.openxmlformats.org/drawingml/2006/main">
            <a:pPr algn="ctr">
              <a:buNone/>
            </a:pPr>
            <a:r>
              <a:rPr sz="2100">
                <a:solidFill>
                  <a:srgbClr val="FFFFFF"/>
                </a:solidFill>
                <a:latin typeface="Georgia"/>
                <a:ea typeface="Georgia"/>
                <a:cs typeface="Georgia"/>
              </a:rPr>
              <a:t>And I saw, and behold a white horse: and he that sat on him had a bow; and a crown was given unto him: and he went forth conquering, and to conquer.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6:3  |  Revelation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揭開第二印的時候，我聽見第二個活物說：「你來！」</a:t>
            </a:r>
          </a:p>
          <a:p xmlns:a="http://schemas.openxmlformats.org/drawingml/2006/main">
            <a:pPr algn="ctr">
              <a:buNone/>
            </a:pPr>
            <a:r>
              <a:rPr sz="2400">
                <a:solidFill>
                  <a:srgbClr val="FFFFFF"/>
                </a:solidFill>
                <a:latin typeface="Georgia"/>
                <a:ea typeface="Georgia"/>
                <a:cs typeface="Georgia"/>
              </a:rPr>
              <a:t>And when he had opened the second seal, I heard the second beast say, Come and see.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6:4  |  Revelation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就另有一匹馬出來，是紅的，有權柄給了那騎馬的，可以從地上奪去太平，使人彼此相殺；又有一把大刀賜給他。</a:t>
            </a:r>
          </a:p>
          <a:p xmlns:a="http://schemas.openxmlformats.org/drawingml/2006/main">
            <a:pPr algn="ctr">
              <a:buNone/>
            </a:pPr>
            <a:r>
              <a:rPr sz="2100">
                <a:solidFill>
                  <a:srgbClr val="FFFFFF"/>
                </a:solidFill>
                <a:latin typeface="Georgia"/>
                <a:ea typeface="Georgia"/>
                <a:cs typeface="Georgia"/>
              </a:rPr>
              <a:t>And there went out another horse that was red: and power was given to him that sat thereon to take peace from the earth, and that they should kill one another: and there was given unto him a great sword.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6:5  |  Revelation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揭開第三印的時候，我聽見第三個活物說：「你來！」我就觀看，見有一匹黑馬；騎在馬上的，手裏拿着天平。</a:t>
            </a:r>
          </a:p>
          <a:p xmlns:a="http://schemas.openxmlformats.org/drawingml/2006/main">
            <a:pPr algn="ctr">
              <a:buNone/>
            </a:pPr>
            <a:r>
              <a:rPr sz="2100">
                <a:solidFill>
                  <a:srgbClr val="FFFFFF"/>
                </a:solidFill>
                <a:latin typeface="Georgia"/>
                <a:ea typeface="Georgia"/>
                <a:cs typeface="Georgia"/>
              </a:rPr>
              <a:t>And when he had opened the third seal, I heard the third beast say, Come and see. And I beheld, and lo a black horse; and he that sat on him had a pair of balances in his hand.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6:6  |  Revelation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我聽見在四活物中似乎有聲音說：「一錢銀子買一升麥子，一錢銀子買三升大麥；油和酒不可糟蹋。」</a:t>
            </a:r>
          </a:p>
          <a:p xmlns:a="http://schemas.openxmlformats.org/drawingml/2006/main">
            <a:pPr algn="ctr">
              <a:buNone/>
            </a:pPr>
            <a:r>
              <a:rPr sz="2100">
                <a:solidFill>
                  <a:srgbClr val="FFFFFF"/>
                </a:solidFill>
                <a:latin typeface="Georgia"/>
                <a:ea typeface="Georgia"/>
                <a:cs typeface="Georgia"/>
              </a:rPr>
              <a:t>And I heard a voice in the midst of the four beasts say, A measure of wheat for a penny, and three measures of barley for a penny; and see thou hurt not the oil and the wine.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6:7  |  Revelation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揭開第四印的時候，我聽見第四個活物說：「你來！」</a:t>
            </a:r>
          </a:p>
          <a:p xmlns:a="http://schemas.openxmlformats.org/drawingml/2006/main">
            <a:pPr algn="ctr">
              <a:buNone/>
            </a:pPr>
            <a:r>
              <a:rPr sz="2400">
                <a:solidFill>
                  <a:srgbClr val="FFFFFF"/>
                </a:solidFill>
                <a:latin typeface="Georgia"/>
                <a:ea typeface="Georgia"/>
                <a:cs typeface="Georgia"/>
              </a:rPr>
              <a:t>And when he had opened the fourth seal, I heard the voice of the fourth beast say, Come and see.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6:8  |  Revelation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我就觀看，見有一匹灰色馬；騎在馬上的，名字叫作死，陰府也隨着他；有權柄賜給他們，可以用刀劍、饑荒、瘟疫、野獸，殺害地上四分之一的人。</a:t>
            </a:r>
          </a:p>
          <a:p xmlns:a="http://schemas.openxmlformats.org/drawingml/2006/main">
            <a:pPr algn="ctr">
              <a:buNone/>
            </a:pPr>
            <a:r>
              <a:rPr sz="1800">
                <a:solidFill>
                  <a:srgbClr val="FFFFFF"/>
                </a:solidFill>
                <a:latin typeface="Georgia"/>
                <a:ea typeface="Georgia"/>
                <a:cs typeface="Georgia"/>
              </a:rPr>
              <a:t>And I looked, and behold a pale horse: and his name that sat on him was Death, and Hell followed with him. And power was given unto them over the fourth part of the earth, to kill with sword, and with hunger, and with death, and with the beasts of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6:9  |  Revelation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揭開第五印的時候，我看見在祭壇底下，有為神的道、並為作見證被殺之人的靈魂，</a:t>
            </a:r>
          </a:p>
          <a:p xmlns:a="http://schemas.openxmlformats.org/drawingml/2006/main">
            <a:pPr algn="ctr">
              <a:buNone/>
            </a:pPr>
            <a:r>
              <a:rPr sz="2100">
                <a:solidFill>
                  <a:srgbClr val="FFFFFF"/>
                </a:solidFill>
                <a:latin typeface="Georgia"/>
                <a:ea typeface="Georgia"/>
                <a:cs typeface="Georgia"/>
              </a:rPr>
              <a:t>And when he had opened the fifth seal, I saw under the altar the souls of them that were slain for the word of God, and for the testimony which they held: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6:10  |  Revelation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大聲喊着說：「聖潔真實的主啊，你不審判住在地上的人，給我們伸流血的冤，要等到幾時呢？」</a:t>
            </a:r>
          </a:p>
          <a:p xmlns:a="http://schemas.openxmlformats.org/drawingml/2006/main">
            <a:pPr algn="ctr">
              <a:buNone/>
            </a:pPr>
            <a:r>
              <a:rPr sz="2100">
                <a:solidFill>
                  <a:srgbClr val="FFFFFF"/>
                </a:solidFill>
                <a:latin typeface="Georgia"/>
                <a:ea typeface="Georgia"/>
                <a:cs typeface="Georgia"/>
              </a:rPr>
              <a:t>And they cried with a loud voice, saying, How long, O Lord, holy and true, dost thou not judge and avenge our blood on them that dwell on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6:11  |  Revelation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於是有白衣賜給他們各人；又有話對他們說，還要安息片時，等着一同作僕人的和他們的弟兄也像他們被殺，滿足了數目。</a:t>
            </a:r>
          </a:p>
          <a:p xmlns:a="http://schemas.openxmlformats.org/drawingml/2006/main">
            <a:pPr algn="ctr">
              <a:buNone/>
            </a:pPr>
            <a:r>
              <a:rPr sz="1800">
                <a:solidFill>
                  <a:srgbClr val="FFFFFF"/>
                </a:solidFill>
                <a:latin typeface="Georgia"/>
                <a:ea typeface="Georgia"/>
                <a:cs typeface="Georgia"/>
              </a:rPr>
              <a:t>And white robes were given unto every one of them; and it was said unto them, that they should rest yet for a little season, until their fellowservants also and their brethren, that should be killed as they were, should be fulfilled.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6:12  |  Revelation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揭開第六印的時候，我又看見地大震動，日頭變黑像毛布，滿月變[紅]像血，</a:t>
            </a:r>
          </a:p>
          <a:p xmlns:a="http://schemas.openxmlformats.org/drawingml/2006/main">
            <a:pPr algn="ctr">
              <a:buNone/>
            </a:pPr>
            <a:r>
              <a:rPr sz="2100">
                <a:solidFill>
                  <a:srgbClr val="FFFFFF"/>
                </a:solidFill>
                <a:latin typeface="Georgia"/>
                <a:ea typeface="Georgia"/>
                <a:cs typeface="Georgia"/>
              </a:rPr>
              <a:t>And I beheld when he had opened the sixth seal, and, lo, there was a great earthquake; and the sun became black as sackcloth of hair, and the moon became as blood;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6:13  |  Revelation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天上的星辰墜落於地，如同無花果樹被大風搖動，落下未熟的果子一樣。</a:t>
            </a:r>
          </a:p>
          <a:p xmlns:a="http://schemas.openxmlformats.org/drawingml/2006/main">
            <a:pPr algn="ctr">
              <a:buNone/>
            </a:pPr>
            <a:r>
              <a:rPr sz="2400">
                <a:solidFill>
                  <a:srgbClr val="FFFFFF"/>
                </a:solidFill>
                <a:latin typeface="Georgia"/>
                <a:ea typeface="Georgia"/>
                <a:cs typeface="Georgia"/>
              </a:rPr>
              <a:t>And the stars of heaven fell unto the earth, even as a fig tree casteth her untimely figs, when she is shaken of a mighty wind.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6:14  |  Revelation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天就挪移，好像書卷被捲起來；山嶺海島都被挪移離開本位。</a:t>
            </a:r>
          </a:p>
          <a:p xmlns:a="http://schemas.openxmlformats.org/drawingml/2006/main">
            <a:pPr algn="ctr">
              <a:buNone/>
            </a:pPr>
            <a:r>
              <a:rPr sz="2400">
                <a:solidFill>
                  <a:srgbClr val="FFFFFF"/>
                </a:solidFill>
                <a:latin typeface="Georgia"/>
                <a:ea typeface="Georgia"/>
                <a:cs typeface="Georgia"/>
              </a:rPr>
              <a:t>And the heaven departed as a scroll when it is rolled together; and every mountain and island were moved out of their places.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6:15  |  Revelation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地上的君王、臣宰、將軍、富戶、壯士，和一切為奴的、自主的，都藏在山洞和巖石穴裏，</a:t>
            </a:r>
          </a:p>
          <a:p xmlns:a="http://schemas.openxmlformats.org/drawingml/2006/main">
            <a:pPr algn="ctr">
              <a:buNone/>
            </a:pPr>
            <a:r>
              <a:rPr sz="2100">
                <a:solidFill>
                  <a:srgbClr val="FFFFFF"/>
                </a:solidFill>
                <a:latin typeface="Georgia"/>
                <a:ea typeface="Georgia"/>
                <a:cs typeface="Georgia"/>
              </a:rPr>
              <a:t>And the kings of the earth, and the great men, and the rich men, and the chief captains, and the mighty men, and every bondman, and every free man, hid themselves in the dens and in the rocks of the mountains;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6:16  |  Revelation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向山和巖石說：「倒在我們身上吧！把我們藏起來，躲避坐寶座者的面目和羔羊的忿怒；</a:t>
            </a:r>
          </a:p>
          <a:p xmlns:a="http://schemas.openxmlformats.org/drawingml/2006/main">
            <a:pPr algn="ctr">
              <a:buNone/>
            </a:pPr>
            <a:r>
              <a:rPr sz="2400">
                <a:solidFill>
                  <a:srgbClr val="FFFFFF"/>
                </a:solidFill>
                <a:latin typeface="Georgia"/>
                <a:ea typeface="Georgia"/>
                <a:cs typeface="Georgia"/>
              </a:rPr>
              <a:t>And said to the mountains and rocks, Fall on us, and hide us from the face of him that sitteth on the throne, and from the wrath of the Lamb:</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6:17  |  Revelation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因為他們忿怒的大日到了，誰能站得住呢？」</a:t>
            </a:r>
          </a:p>
          <a:p xmlns:a="http://schemas.openxmlformats.org/drawingml/2006/main">
            <a:pPr algn="ctr">
              <a:buNone/>
            </a:pPr>
            <a:r>
              <a:rPr sz="2800">
                <a:solidFill>
                  <a:srgbClr val="FFFFFF"/>
                </a:solidFill>
                <a:latin typeface="Georgia"/>
                <a:ea typeface="Georgia"/>
                <a:cs typeface="Georgia"/>
              </a:rPr>
              <a:t>For the great day of his wrath is come; and who shall be able to stand?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2026-08-30T06:43:52.6800000Z</dcterms:created>
  <dcterms:modified xsi:type="dcterms:W3CDTF">2026-08-30T06:43:52.6800000Z</dcterms:modified>
</coreProperties>
</file>