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ec0dc07bfbc4bca" /><Relationship Type="http://schemas.openxmlformats.org/officeDocument/2006/relationships/extended-properties" Target="/docProps/app.xml" Id="Re946cce1a0e64e3c" /><Relationship Type="http://schemas.openxmlformats.org/officeDocument/2006/relationships/officeDocument" Target="/ppt/presentation.xml" Id="Rdc87ff869e464ba6" /></Relationships>
</file>

<file path=ppt/presentation.xml><?xml version="1.0" encoding="utf-8"?>
<p:presentation xmlns:p="http://schemas.openxmlformats.org/presentationml/2006/main">
  <p:sldMasterIdLst>
    <p:sldMasterId xmlns:r="http://schemas.openxmlformats.org/officeDocument/2006/relationships" id="2147483648" r:id="R3aafff2a1f0d48ca"/>
  </p:sldMasterIdLst>
  <p:notesMasterIdLst>
    <p:notesMasterId xmlns:r="http://schemas.openxmlformats.org/officeDocument/2006/relationships" r:id="Rc7f7924270cb4bb8"/>
  </p:notesMasterIdLst>
  <p:sldIdLst>
    <p:sldId xmlns:r="http://schemas.openxmlformats.org/officeDocument/2006/relationships" id="256" r:id="R089344a3907f4b65"/>
    <p:sldId xmlns:r="http://schemas.openxmlformats.org/officeDocument/2006/relationships" id="257" r:id="R2747fda519bb4f28"/>
    <p:sldId xmlns:r="http://schemas.openxmlformats.org/officeDocument/2006/relationships" id="258" r:id="Rcd6e59c591214b17"/>
    <p:sldId xmlns:r="http://schemas.openxmlformats.org/officeDocument/2006/relationships" id="259" r:id="Rcec2d0db4c704574"/>
    <p:sldId xmlns:r="http://schemas.openxmlformats.org/officeDocument/2006/relationships" id="260" r:id="R16543906bc1641b6"/>
    <p:sldId xmlns:r="http://schemas.openxmlformats.org/officeDocument/2006/relationships" id="261" r:id="R15ed11e88aa44d63"/>
    <p:sldId xmlns:r="http://schemas.openxmlformats.org/officeDocument/2006/relationships" id="262" r:id="Rdcaf30d0ef6742f2"/>
    <p:sldId xmlns:r="http://schemas.openxmlformats.org/officeDocument/2006/relationships" id="263" r:id="R6475d499174440bc"/>
    <p:sldId xmlns:r="http://schemas.openxmlformats.org/officeDocument/2006/relationships" id="264" r:id="R94885c3d93fc4674"/>
    <p:sldId xmlns:r="http://schemas.openxmlformats.org/officeDocument/2006/relationships" id="265" r:id="R8776e6521b8a44d5"/>
    <p:sldId xmlns:r="http://schemas.openxmlformats.org/officeDocument/2006/relationships" id="266" r:id="Raa607276f8474d05"/>
    <p:sldId xmlns:r="http://schemas.openxmlformats.org/officeDocument/2006/relationships" id="267" r:id="Rba5b42bdbd97445c"/>
    <p:sldId xmlns:r="http://schemas.openxmlformats.org/officeDocument/2006/relationships" id="268" r:id="R5293be47f59a4dd7"/>
    <p:sldId xmlns:r="http://schemas.openxmlformats.org/officeDocument/2006/relationships" id="269" r:id="R57b31c3934c6436b"/>
    <p:sldId xmlns:r="http://schemas.openxmlformats.org/officeDocument/2006/relationships" id="270" r:id="R2b278c0b82c14fed"/>
    <p:sldId xmlns:r="http://schemas.openxmlformats.org/officeDocument/2006/relationships" id="271" r:id="R8b98184c859f46cb"/>
    <p:sldId xmlns:r="http://schemas.openxmlformats.org/officeDocument/2006/relationships" id="272" r:id="Rda0b56f99de549a2"/>
    <p:sldId xmlns:r="http://schemas.openxmlformats.org/officeDocument/2006/relationships" id="273" r:id="R4982f03a8ea542b4"/>
    <p:sldId xmlns:r="http://schemas.openxmlformats.org/officeDocument/2006/relationships" id="274" r:id="Rb61484fc603e463f"/>
    <p:sldId xmlns:r="http://schemas.openxmlformats.org/officeDocument/2006/relationships" id="275" r:id="Rf889d3c08a694fa5"/>
    <p:sldId xmlns:r="http://schemas.openxmlformats.org/officeDocument/2006/relationships" id="276" r:id="R4f51310dc38145b6"/>
    <p:sldId xmlns:r="http://schemas.openxmlformats.org/officeDocument/2006/relationships" id="277" r:id="Rafaa7a46d34746e9"/>
    <p:sldId xmlns:r="http://schemas.openxmlformats.org/officeDocument/2006/relationships" id="278" r:id="Rc4e5ba3a6e004e5f"/>
    <p:sldId xmlns:r="http://schemas.openxmlformats.org/officeDocument/2006/relationships" id="279" r:id="R279e1e8e75564e1a"/>
    <p:sldId xmlns:r="http://schemas.openxmlformats.org/officeDocument/2006/relationships" id="280" r:id="Re571a81f48184cb2"/>
    <p:sldId xmlns:r="http://schemas.openxmlformats.org/officeDocument/2006/relationships" id="281" r:id="R692366f900104a73"/>
    <p:sldId xmlns:r="http://schemas.openxmlformats.org/officeDocument/2006/relationships" id="282" r:id="R03d0fb68a01d4b93"/>
    <p:sldId xmlns:r="http://schemas.openxmlformats.org/officeDocument/2006/relationships" id="283" r:id="Rac3578709ea34d1e"/>
    <p:sldId xmlns:r="http://schemas.openxmlformats.org/officeDocument/2006/relationships" id="284" r:id="R9ddb5b189be54e12"/>
    <p:sldId xmlns:r="http://schemas.openxmlformats.org/officeDocument/2006/relationships" id="285" r:id="R5034cecbf73b4348"/>
    <p:sldId xmlns:r="http://schemas.openxmlformats.org/officeDocument/2006/relationships" id="286" r:id="R9d0a572f76bb413d"/>
    <p:sldId xmlns:r="http://schemas.openxmlformats.org/officeDocument/2006/relationships" id="287" r:id="Rb3f9278f6c964329"/>
    <p:sldId xmlns:r="http://schemas.openxmlformats.org/officeDocument/2006/relationships" id="288" r:id="Ra3c6a72b84d44544"/>
    <p:sldId xmlns:r="http://schemas.openxmlformats.org/officeDocument/2006/relationships" id="289" r:id="R38a5d841fda74013"/>
    <p:sldId xmlns:r="http://schemas.openxmlformats.org/officeDocument/2006/relationships" id="290" r:id="R2851323a05894591"/>
    <p:sldId xmlns:r="http://schemas.openxmlformats.org/officeDocument/2006/relationships" id="291" r:id="Rca907ed5bd834241"/>
    <p:sldId xmlns:r="http://schemas.openxmlformats.org/officeDocument/2006/relationships" id="292" r:id="R99bbfd31d8eb401b"/>
    <p:sldId xmlns:r="http://schemas.openxmlformats.org/officeDocument/2006/relationships" id="293" r:id="R2d4b137dbc3447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ec8d97b4ce44d5" /><Relationship Type="http://schemas.openxmlformats.org/officeDocument/2006/relationships/slideMaster" Target="/ppt/slideMasters/slideMaster1.xml" Id="R3aafff2a1f0d48ca" /><Relationship Type="http://schemas.openxmlformats.org/officeDocument/2006/relationships/notesMaster" Target="/ppt/notesMasters/notesMaster1.xml" Id="Rc7f7924270cb4bb8" /><Relationship Type="http://schemas.openxmlformats.org/officeDocument/2006/relationships/presProps" Target="/ppt/presProps.xml" Id="R580942cad7cd419a" /><Relationship Type="http://schemas.openxmlformats.org/officeDocument/2006/relationships/tableStyles" Target="/ppt/tableStyles.xml" Id="R71425f0d40154b38" /><Relationship Type="http://schemas.openxmlformats.org/officeDocument/2006/relationships/slide" Target="/ppt/slides/slide1.xml" Id="R089344a3907f4b65" /><Relationship Type="http://schemas.openxmlformats.org/officeDocument/2006/relationships/slide" Target="/ppt/slides/slide2.xml" Id="R2747fda519bb4f28" /><Relationship Type="http://schemas.openxmlformats.org/officeDocument/2006/relationships/slide" Target="/ppt/slides/slide3.xml" Id="Rcd6e59c591214b17" /><Relationship Type="http://schemas.openxmlformats.org/officeDocument/2006/relationships/slide" Target="/ppt/slides/slide4.xml" Id="Rcec2d0db4c704574" /><Relationship Type="http://schemas.openxmlformats.org/officeDocument/2006/relationships/slide" Target="/ppt/slides/slide5.xml" Id="R16543906bc1641b6" /><Relationship Type="http://schemas.openxmlformats.org/officeDocument/2006/relationships/slide" Target="/ppt/slides/slide6.xml" Id="R15ed11e88aa44d63" /><Relationship Type="http://schemas.openxmlformats.org/officeDocument/2006/relationships/slide" Target="/ppt/slides/slide7.xml" Id="Rdcaf30d0ef6742f2" /><Relationship Type="http://schemas.openxmlformats.org/officeDocument/2006/relationships/slide" Target="/ppt/slides/slide8.xml" Id="R6475d499174440bc" /><Relationship Type="http://schemas.openxmlformats.org/officeDocument/2006/relationships/slide" Target="/ppt/slides/slide9.xml" Id="R94885c3d93fc4674" /><Relationship Type="http://schemas.openxmlformats.org/officeDocument/2006/relationships/slide" Target="/ppt/slides/slide10.xml" Id="R8776e6521b8a44d5" /><Relationship Type="http://schemas.openxmlformats.org/officeDocument/2006/relationships/slide" Target="/ppt/slides/slide11.xml" Id="Raa607276f8474d05" /><Relationship Type="http://schemas.openxmlformats.org/officeDocument/2006/relationships/slide" Target="/ppt/slides/slide12.xml" Id="Rba5b42bdbd97445c" /><Relationship Type="http://schemas.openxmlformats.org/officeDocument/2006/relationships/slide" Target="/ppt/slides/slide13.xml" Id="R5293be47f59a4dd7" /><Relationship Type="http://schemas.openxmlformats.org/officeDocument/2006/relationships/slide" Target="/ppt/slides/slide14.xml" Id="R57b31c3934c6436b" /><Relationship Type="http://schemas.openxmlformats.org/officeDocument/2006/relationships/slide" Target="/ppt/slides/slide15.xml" Id="R2b278c0b82c14fed" /><Relationship Type="http://schemas.openxmlformats.org/officeDocument/2006/relationships/slide" Target="/ppt/slides/slide16.xml" Id="R8b98184c859f46cb" /><Relationship Type="http://schemas.openxmlformats.org/officeDocument/2006/relationships/slide" Target="/ppt/slides/slide17.xml" Id="Rda0b56f99de549a2" /><Relationship Type="http://schemas.openxmlformats.org/officeDocument/2006/relationships/slide" Target="/ppt/slides/slide18.xml" Id="R4982f03a8ea542b4" /><Relationship Type="http://schemas.openxmlformats.org/officeDocument/2006/relationships/slide" Target="/ppt/slides/slide19.xml" Id="Rb61484fc603e463f" /><Relationship Type="http://schemas.openxmlformats.org/officeDocument/2006/relationships/slide" Target="/ppt/slides/slide20.xml" Id="Rf889d3c08a694fa5" /><Relationship Type="http://schemas.openxmlformats.org/officeDocument/2006/relationships/slide" Target="/ppt/slides/slide21.xml" Id="R4f51310dc38145b6" /><Relationship Type="http://schemas.openxmlformats.org/officeDocument/2006/relationships/slide" Target="/ppt/slides/slide22.xml" Id="Rafaa7a46d34746e9" /><Relationship Type="http://schemas.openxmlformats.org/officeDocument/2006/relationships/slide" Target="/ppt/slides/slide23.xml" Id="Rc4e5ba3a6e004e5f" /><Relationship Type="http://schemas.openxmlformats.org/officeDocument/2006/relationships/slide" Target="/ppt/slides/slide24.xml" Id="R279e1e8e75564e1a" /><Relationship Type="http://schemas.openxmlformats.org/officeDocument/2006/relationships/slide" Target="/ppt/slides/slide25.xml" Id="Re571a81f48184cb2" /><Relationship Type="http://schemas.openxmlformats.org/officeDocument/2006/relationships/slide" Target="/ppt/slides/slide26.xml" Id="R692366f900104a73" /><Relationship Type="http://schemas.openxmlformats.org/officeDocument/2006/relationships/slide" Target="/ppt/slides/slide27.xml" Id="R03d0fb68a01d4b93" /><Relationship Type="http://schemas.openxmlformats.org/officeDocument/2006/relationships/slide" Target="/ppt/slides/slide28.xml" Id="Rac3578709ea34d1e" /><Relationship Type="http://schemas.openxmlformats.org/officeDocument/2006/relationships/slide" Target="/ppt/slides/slide29.xml" Id="R9ddb5b189be54e12" /><Relationship Type="http://schemas.openxmlformats.org/officeDocument/2006/relationships/slide" Target="/ppt/slides/slide30.xml" Id="R5034cecbf73b4348" /><Relationship Type="http://schemas.openxmlformats.org/officeDocument/2006/relationships/slide" Target="/ppt/slides/slide31.xml" Id="R9d0a572f76bb413d" /><Relationship Type="http://schemas.openxmlformats.org/officeDocument/2006/relationships/slide" Target="/ppt/slides/slide32.xml" Id="Rb3f9278f6c964329" /><Relationship Type="http://schemas.openxmlformats.org/officeDocument/2006/relationships/slide" Target="/ppt/slides/slide33.xml" Id="Ra3c6a72b84d44544" /><Relationship Type="http://schemas.openxmlformats.org/officeDocument/2006/relationships/slide" Target="/ppt/slides/slide34.xml" Id="R38a5d841fda74013" /><Relationship Type="http://schemas.openxmlformats.org/officeDocument/2006/relationships/slide" Target="/ppt/slides/slide35.xml" Id="R2851323a05894591" /><Relationship Type="http://schemas.openxmlformats.org/officeDocument/2006/relationships/slide" Target="/ppt/slides/slide36.xml" Id="Rca907ed5bd834241" /><Relationship Type="http://schemas.openxmlformats.org/officeDocument/2006/relationships/slide" Target="/ppt/slides/slide37.xml" Id="R99bbfd31d8eb401b" /><Relationship Type="http://schemas.openxmlformats.org/officeDocument/2006/relationships/slide" Target="/ppt/slides/slide38.xml" Id="R2d4b137dbc3447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b9d9db7ab74f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70c36d3942347cd" /><Relationship Type="http://schemas.openxmlformats.org/officeDocument/2006/relationships/notesMaster" Target="/ppt/notesMasters/notesMaster1.xml" Id="R7fa3dfdff56c4f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c8d33ef37bb54f86" /><Relationship Type="http://schemas.openxmlformats.org/officeDocument/2006/relationships/notesMaster" Target="/ppt/notesMasters/notesMaster1.xml" Id="Rcbb85c383fba40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3e863bfa06476d" /><Relationship Type="http://schemas.openxmlformats.org/officeDocument/2006/relationships/notesMaster" Target="/ppt/notesMasters/notesMaster1.xml" Id="Rc39fe30989dc41d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e162fadcad430f" /><Relationship Type="http://schemas.openxmlformats.org/officeDocument/2006/relationships/notesMaster" Target="/ppt/notesMasters/notesMaster1.xml" Id="R5e35439b7b0e42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1baee33a2c4581" /><Relationship Type="http://schemas.openxmlformats.org/officeDocument/2006/relationships/notesMaster" Target="/ppt/notesMasters/notesMaster1.xml" Id="Rd706f410d4614ac7"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c9d985a97e4a4d" /><Relationship Type="http://schemas.openxmlformats.org/officeDocument/2006/relationships/notesMaster" Target="/ppt/notesMasters/notesMaster1.xml" Id="R1a9d15205d0b46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c77deca8b64b54" /><Relationship Type="http://schemas.openxmlformats.org/officeDocument/2006/relationships/notesMaster" Target="/ppt/notesMasters/notesMaster1.xml" Id="R8bec45b4316c40d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f82129c1ad4e90" /><Relationship Type="http://schemas.openxmlformats.org/officeDocument/2006/relationships/notesMaster" Target="/ppt/notesMasters/notesMaster1.xml" Id="Re190c4dc7e174b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8fa979d2e5274520" /><Relationship Type="http://schemas.openxmlformats.org/officeDocument/2006/relationships/notesMaster" Target="/ppt/notesMasters/notesMaster1.xml" Id="R50662eb27ca64c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2fd53b4d11a4a05" /><Relationship Type="http://schemas.openxmlformats.org/officeDocument/2006/relationships/notesMaster" Target="/ppt/notesMasters/notesMaster1.xml" Id="R433c907ef17c4a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368a4d745ab4388" /><Relationship Type="http://schemas.openxmlformats.org/officeDocument/2006/relationships/notesMaster" Target="/ppt/notesMasters/notesMaster1.xml" Id="R2e3e7724904c43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c8bca7f76be4fa6" /><Relationship Type="http://schemas.openxmlformats.org/officeDocument/2006/relationships/notesMaster" Target="/ppt/notesMasters/notesMaster1.xml" Id="R115fc045583e41e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bd14ec38384a76" /><Relationship Type="http://schemas.openxmlformats.org/officeDocument/2006/relationships/notesMaster" Target="/ppt/notesMasters/notesMaster1.xml" Id="R059ee58b2d40437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7b3b298cce344f0" /><Relationship Type="http://schemas.openxmlformats.org/officeDocument/2006/relationships/notesMaster" Target="/ppt/notesMasters/notesMaster1.xml" Id="R9e09c8002b29467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843e754678646f7" /><Relationship Type="http://schemas.openxmlformats.org/officeDocument/2006/relationships/notesMaster" Target="/ppt/notesMasters/notesMaster1.xml" Id="R782d8891636244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49d9b485b2a45c4" /><Relationship Type="http://schemas.openxmlformats.org/officeDocument/2006/relationships/notesMaster" Target="/ppt/notesMasters/notesMaster1.xml" Id="Rba66137693ef454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64ec011b76843f7" /><Relationship Type="http://schemas.openxmlformats.org/officeDocument/2006/relationships/notesMaster" Target="/ppt/notesMasters/notesMaster1.xml" Id="Re55992926c974a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343cb6f8e6a41b2" /><Relationship Type="http://schemas.openxmlformats.org/officeDocument/2006/relationships/notesMaster" Target="/ppt/notesMasters/notesMaster1.xml" Id="Rc9585bd7d1c044b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f8923025d646fa" /><Relationship Type="http://schemas.openxmlformats.org/officeDocument/2006/relationships/notesMaster" Target="/ppt/notesMasters/notesMaster1.xml" Id="R22612223d25e4ed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80a9d36509e4d99" /><Relationship Type="http://schemas.openxmlformats.org/officeDocument/2006/relationships/notesMaster" Target="/ppt/notesMasters/notesMaster1.xml" Id="R6f167a3517de4a2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9d94d23bf9c4614" /><Relationship Type="http://schemas.openxmlformats.org/officeDocument/2006/relationships/notesMaster" Target="/ppt/notesMasters/notesMaster1.xml" Id="R7fc52a708ca34e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0ae6a24fd242d1" /><Relationship Type="http://schemas.openxmlformats.org/officeDocument/2006/relationships/notesMaster" Target="/ppt/notesMasters/notesMaster1.xml" Id="Rcd0400ee087d41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5aba135699b470a" /><Relationship Type="http://schemas.openxmlformats.org/officeDocument/2006/relationships/notesMaster" Target="/ppt/notesMasters/notesMaster1.xml" Id="R289198461be44c4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7e3d2580aa740f3" /><Relationship Type="http://schemas.openxmlformats.org/officeDocument/2006/relationships/notesMaster" Target="/ppt/notesMasters/notesMaster1.xml" Id="Rb2f40892049e48c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ecaec28d8504e70" /><Relationship Type="http://schemas.openxmlformats.org/officeDocument/2006/relationships/notesMaster" Target="/ppt/notesMasters/notesMaster1.xml" Id="R1614fcccc3e34c2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0de34b278ba406c" /><Relationship Type="http://schemas.openxmlformats.org/officeDocument/2006/relationships/notesMaster" Target="/ppt/notesMasters/notesMaster1.xml" Id="Rb05b50566f404e3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2df73f06fab4465" /><Relationship Type="http://schemas.openxmlformats.org/officeDocument/2006/relationships/notesMaster" Target="/ppt/notesMasters/notesMaster1.xml" Id="Ra9fdd7b3094a460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f0e4fc1e46c4d92" /><Relationship Type="http://schemas.openxmlformats.org/officeDocument/2006/relationships/notesMaster" Target="/ppt/notesMasters/notesMaster1.xml" Id="R6dca56e673954bc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0d0101039f2496a" /><Relationship Type="http://schemas.openxmlformats.org/officeDocument/2006/relationships/notesMaster" Target="/ppt/notesMasters/notesMaster1.xml" Id="Rbf57ee5c8e0c468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e359001077d4a78" /><Relationship Type="http://schemas.openxmlformats.org/officeDocument/2006/relationships/notesMaster" Target="/ppt/notesMasters/notesMaster1.xml" Id="R12be059d8ffe47c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9aa17b0a0a445d3" /><Relationship Type="http://schemas.openxmlformats.org/officeDocument/2006/relationships/notesMaster" Target="/ppt/notesMasters/notesMaster1.xml" Id="Ra5b436a15b96475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7e323c260bd4f8b" /><Relationship Type="http://schemas.openxmlformats.org/officeDocument/2006/relationships/notesMaster" Target="/ppt/notesMasters/notesMaster1.xml" Id="R1375c5df4e694ca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2db4fcda52a4928" /><Relationship Type="http://schemas.openxmlformats.org/officeDocument/2006/relationships/notesMaster" Target="/ppt/notesMasters/notesMaster1.xml" Id="R17547301f21d4c2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e66533876e94434" /><Relationship Type="http://schemas.openxmlformats.org/officeDocument/2006/relationships/notesMaster" Target="/ppt/notesMasters/notesMaster1.xml" Id="R709fa36256aa4c3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b71b84060f54f6c" /><Relationship Type="http://schemas.openxmlformats.org/officeDocument/2006/relationships/notesMaster" Target="/ppt/notesMasters/notesMaster1.xml" Id="R702b222c4841404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b1934626e3741bf" /><Relationship Type="http://schemas.openxmlformats.org/officeDocument/2006/relationships/notesMaster" Target="/ppt/notesMasters/notesMaster1.xml" Id="R2392f2f6cc964ea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ef6683f170b45e9" /><Relationship Type="http://schemas.openxmlformats.org/officeDocument/2006/relationships/notesMaster" Target="/ppt/notesMasters/notesMaster1.xml" Id="R3c28ae67519e48f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522c237d117454b" /><Relationship Type="http://schemas.openxmlformats.org/officeDocument/2006/relationships/notesMaster" Target="/ppt/notesMasters/notesMaster1.xml" Id="R14052d8538ff4f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e9ecb75e874a85" /><Relationship Type="http://schemas.openxmlformats.org/officeDocument/2006/relationships/image" Target="/ppt/media/image.png" Id="Rc1bb54fda6a84987" /><Relationship Type="http://schemas.openxmlformats.org/officeDocument/2006/relationships/image" Target="/ppt/media/image2.png" Id="Rdde10a3e646543e7" /><Relationship Type="http://schemas.openxmlformats.org/officeDocument/2006/relationships/image" Target="/ppt/media/image.jpeg" Id="R015742764db8459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4fff1d8f723419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bb54fda6a8498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de10a3e646543e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15742764db8459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cf8c0d13ad848b8" /><Relationship Type="http://schemas.openxmlformats.org/officeDocument/2006/relationships/slideLayout" Target="/ppt/slideLayouts/slideLayout1.xml" Id="R62085309681f4273" /><Relationship Type="http://schemas.openxmlformats.org/officeDocument/2006/relationships/slideLayout" Target="/ppt/slideLayouts/slideLayout2.xml" Id="Rfde7a00e3b4540a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085309681f4273"/>
    <p:sldLayoutId xmlns:r="http://schemas.openxmlformats.org/officeDocument/2006/relationships" id="2147483650" r:id="Rfde7a00e3b4540a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d9557c8ab994c5e" /><Relationship Type="http://schemas.openxmlformats.org/officeDocument/2006/relationships/notesSlide" Target="/ppt/notesSlides/notesSlide1.xml" Id="R3404e08f9b284e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cedfc7216194463" /><Relationship Type="http://schemas.openxmlformats.org/officeDocument/2006/relationships/notesSlide" Target="/ppt/notesSlides/notesSlide2.xml" Id="Rc02395ccf7ec4b9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2cb6c6116564439" /><Relationship Type="http://schemas.openxmlformats.org/officeDocument/2006/relationships/notesSlide" Target="/ppt/notesSlides/notesSlide3.xml" Id="R5044c769189543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eb8f183f7ba43f7" /><Relationship Type="http://schemas.openxmlformats.org/officeDocument/2006/relationships/notesSlide" Target="/ppt/notesSlides/notesSlide4.xml" Id="Rfe88301609774c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2da4a6722b4781" /><Relationship Type="http://schemas.openxmlformats.org/officeDocument/2006/relationships/notesSlide" Target="/ppt/notesSlides/notesSlide5.xml" Id="R9993a36569034b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effc19144514ac5" /><Relationship Type="http://schemas.openxmlformats.org/officeDocument/2006/relationships/notesSlide" Target="/ppt/notesSlides/notesSlide6.xml" Id="Ra255837da17e4c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6d0607bcc1841be" /><Relationship Type="http://schemas.openxmlformats.org/officeDocument/2006/relationships/notesSlide" Target="/ppt/notesSlides/notesSlide7.xml" Id="R23feb1bcd03d49d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418d74d7c3b4829" /><Relationship Type="http://schemas.openxmlformats.org/officeDocument/2006/relationships/notesSlide" Target="/ppt/notesSlides/notesSlide8.xml" Id="R245c3de6f4444a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afa099d5da74fb2" /><Relationship Type="http://schemas.openxmlformats.org/officeDocument/2006/relationships/notesSlide" Target="/ppt/notesSlides/notesSlide9.xml" Id="Rc4b17aaf623240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e7c65de2644804" /><Relationship Type="http://schemas.openxmlformats.org/officeDocument/2006/relationships/notesSlide" Target="/ppt/notesSlides/notesSlide10.xml" Id="Rfc2281423e604d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220d2ad0af84e7f" /><Relationship Type="http://schemas.openxmlformats.org/officeDocument/2006/relationships/notesSlide" Target="/ppt/notesSlides/notesSlide11.xml" Id="R975ea49379c544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57429635ab946fd" /><Relationship Type="http://schemas.openxmlformats.org/officeDocument/2006/relationships/notesSlide" Target="/ppt/notesSlides/notesSlide12.xml" Id="R344a91771e734a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32b82b03bb46cf" /><Relationship Type="http://schemas.openxmlformats.org/officeDocument/2006/relationships/notesSlide" Target="/ppt/notesSlides/notesSlide13.xml" Id="R261871850b1440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308fa7069c452b" /><Relationship Type="http://schemas.openxmlformats.org/officeDocument/2006/relationships/notesSlide" Target="/ppt/notesSlides/notesSlide14.xml" Id="R8ebf9ca1ae5440c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fd04dbe469b4bca" /><Relationship Type="http://schemas.openxmlformats.org/officeDocument/2006/relationships/notesSlide" Target="/ppt/notesSlides/notesSlide15.xml" Id="R9fc9bbe8f6b54f0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b0a9df82c734bb9" /><Relationship Type="http://schemas.openxmlformats.org/officeDocument/2006/relationships/notesSlide" Target="/ppt/notesSlides/notesSlide16.xml" Id="Ra07d69eb858e4a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bd5d9ae1cd74f10" /><Relationship Type="http://schemas.openxmlformats.org/officeDocument/2006/relationships/notesSlide" Target="/ppt/notesSlides/notesSlide17.xml" Id="Rb1f06446ecd047f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90f6daf6f43493c" /><Relationship Type="http://schemas.openxmlformats.org/officeDocument/2006/relationships/notesSlide" Target="/ppt/notesSlides/notesSlide18.xml" Id="R7e1fc861077d498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8962518066d4c86" /><Relationship Type="http://schemas.openxmlformats.org/officeDocument/2006/relationships/notesSlide" Target="/ppt/notesSlides/notesSlide19.xml" Id="R8da4e91725ae485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ccab7d9d7b242ac" /><Relationship Type="http://schemas.openxmlformats.org/officeDocument/2006/relationships/notesSlide" Target="/ppt/notesSlides/notesSlide20.xml" Id="Rfd9d0a6d7b8b4ae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bba3450ca044af9" /><Relationship Type="http://schemas.openxmlformats.org/officeDocument/2006/relationships/notesSlide" Target="/ppt/notesSlides/notesSlide21.xml" Id="Rdd4a3993dee0424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578b8c773ce46f1" /><Relationship Type="http://schemas.openxmlformats.org/officeDocument/2006/relationships/notesSlide" Target="/ppt/notesSlides/notesSlide22.xml" Id="R9a2c2f23391e4d4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c274411bbe24b34" /><Relationship Type="http://schemas.openxmlformats.org/officeDocument/2006/relationships/notesSlide" Target="/ppt/notesSlides/notesSlide23.xml" Id="Ra6381adb4cef41e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9897162c2eb4df2" /><Relationship Type="http://schemas.openxmlformats.org/officeDocument/2006/relationships/notesSlide" Target="/ppt/notesSlides/notesSlide24.xml" Id="R2139215b3db84ce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f49658e0b3240c0" /><Relationship Type="http://schemas.openxmlformats.org/officeDocument/2006/relationships/notesSlide" Target="/ppt/notesSlides/notesSlide25.xml" Id="R0aabfd164f0a418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198e4037ac44003" /><Relationship Type="http://schemas.openxmlformats.org/officeDocument/2006/relationships/notesSlide" Target="/ppt/notesSlides/notesSlide26.xml" Id="R55a38cfbb060409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831c5c904d74112" /><Relationship Type="http://schemas.openxmlformats.org/officeDocument/2006/relationships/notesSlide" Target="/ppt/notesSlides/notesSlide27.xml" Id="R9edb5eef92f241a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87697287d354521" /><Relationship Type="http://schemas.openxmlformats.org/officeDocument/2006/relationships/notesSlide" Target="/ppt/notesSlides/notesSlide28.xml" Id="R7e585f9f6f614d2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36f7431c50d4491" /><Relationship Type="http://schemas.openxmlformats.org/officeDocument/2006/relationships/notesSlide" Target="/ppt/notesSlides/notesSlide29.xml" Id="Ra363ba36f42b48d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f98fa4a44ec4a8d" /><Relationship Type="http://schemas.openxmlformats.org/officeDocument/2006/relationships/notesSlide" Target="/ppt/notesSlides/notesSlide30.xml" Id="R6c0651f5d7044be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e3a76e17b54499d" /><Relationship Type="http://schemas.openxmlformats.org/officeDocument/2006/relationships/notesSlide" Target="/ppt/notesSlides/notesSlide31.xml" Id="R577bcb7c48d0433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75a9f559ea3478f" /><Relationship Type="http://schemas.openxmlformats.org/officeDocument/2006/relationships/notesSlide" Target="/ppt/notesSlides/notesSlide32.xml" Id="R8dea956b55ad499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b9f2cb8d1ce463c" /><Relationship Type="http://schemas.openxmlformats.org/officeDocument/2006/relationships/notesSlide" Target="/ppt/notesSlides/notesSlide33.xml" Id="Rf79e18dbe06c42e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d29c29895b54bff" /><Relationship Type="http://schemas.openxmlformats.org/officeDocument/2006/relationships/notesSlide" Target="/ppt/notesSlides/notesSlide34.xml" Id="Re31ff94420f14e8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a9a4e1986bb4bcd" /><Relationship Type="http://schemas.openxmlformats.org/officeDocument/2006/relationships/notesSlide" Target="/ppt/notesSlides/notesSlide35.xml" Id="R612faa4b2f6344c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086e0b4fa2841f3" /><Relationship Type="http://schemas.openxmlformats.org/officeDocument/2006/relationships/notesSlide" Target="/ppt/notesSlides/notesSlide36.xml" Id="Rd7bc495b45b1421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4f05743a1df44a4" /><Relationship Type="http://schemas.openxmlformats.org/officeDocument/2006/relationships/notesSlide" Target="/ppt/notesSlides/notesSlide37.xml" Id="Re2acfbc43797405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bf8f3206e864268" /><Relationship Type="http://schemas.openxmlformats.org/officeDocument/2006/relationships/notesSlide" Target="/ppt/notesSlides/notesSlide38.xml" Id="R06130d835d9c46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馬可福音第7章</a:t>
            </a:r>
          </a:p>
          <a:p xmlns:a="http://schemas.openxmlformats.org/drawingml/2006/main">
            <a:pPr algn="ctr">
              <a:buNone/>
            </a:pPr>
            <a:r>
              <a:rPr sz="2000">
                <a:solidFill>
                  <a:srgbClr val="FFFFFF"/>
                </a:solidFill>
                <a:latin typeface="Georgia"/>
                <a:ea typeface="Georgia"/>
                <a:cs typeface="Georgia"/>
              </a:rPr>
              <a:t>Mark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  |  Mark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有法利賽人和幾個文士從耶路撒冷來，到耶穌那裏聚集。</a:t>
            </a:r>
          </a:p>
          <a:p xmlns:a="http://schemas.openxmlformats.org/drawingml/2006/main">
            <a:pPr algn="ctr">
              <a:buNone/>
            </a:pPr>
            <a:r>
              <a:rPr sz="2400">
                <a:solidFill>
                  <a:srgbClr val="FFFFFF"/>
                </a:solidFill>
                <a:latin typeface="Georgia"/>
                <a:ea typeface="Georgia"/>
                <a:cs typeface="Georgia"/>
              </a:rPr>
              <a:t>Then came together unto him the Pharisees, and certain of the scribes, which came from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  |  Mark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他們曾看見他的門徒中有人用俗手，就是沒有洗的手，吃飯。（</a:t>
            </a:r>
          </a:p>
          <a:p xmlns:a="http://schemas.openxmlformats.org/drawingml/2006/main">
            <a:pPr algn="ctr">
              <a:buNone/>
            </a:pPr>
            <a:r>
              <a:rPr sz="2400">
                <a:solidFill>
                  <a:srgbClr val="FFFFFF"/>
                </a:solidFill>
                <a:latin typeface="Georgia"/>
                <a:ea typeface="Georgia"/>
                <a:cs typeface="Georgia"/>
              </a:rPr>
              <a:t>And when they saw some of his disciples eat bread with defiled, that is to say, with unwashen, hands, they found fault.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  |  Mark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原來法利賽人和猶太人都拘守古人的遺傳，若不仔細洗手就不吃飯；</a:t>
            </a:r>
          </a:p>
          <a:p xmlns:a="http://schemas.openxmlformats.org/drawingml/2006/main">
            <a:pPr algn="ctr">
              <a:buNone/>
            </a:pPr>
            <a:r>
              <a:rPr sz="2400">
                <a:solidFill>
                  <a:srgbClr val="FFFFFF"/>
                </a:solidFill>
                <a:latin typeface="Georgia"/>
                <a:ea typeface="Georgia"/>
                <a:cs typeface="Georgia"/>
              </a:rPr>
              <a:t>For the Pharisees, and all the Jews, except they wash their hands oft, eat not, holding the tradition of the elders.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7:4  |  Mark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從市上來，若不洗浴也不吃飯；還有好些別的規矩，他們歷代拘守，就是洗杯、罐、銅器[等物]。）</a:t>
            </a:r>
          </a:p>
          <a:p xmlns:a="http://schemas.openxmlformats.org/drawingml/2006/main">
            <a:pPr algn="ctr">
              <a:buNone/>
            </a:pPr>
            <a:r>
              <a:rPr sz="2100">
                <a:solidFill>
                  <a:srgbClr val="FFFFFF"/>
                </a:solidFill>
                <a:latin typeface="Georgia"/>
                <a:ea typeface="Georgia"/>
                <a:cs typeface="Georgia"/>
              </a:rPr>
              <a:t>And when they come from the market, except they wash, they eat not. And many other things there be, which they have received to hold, as the washing of cups, and pots, brasen vessels, and of tables.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7:5  |  Mark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法利賽人和文士問他說：「你的門徒為甚麼不照古人的遺傳，用俗手吃飯呢？」</a:t>
            </a:r>
          </a:p>
          <a:p xmlns:a="http://schemas.openxmlformats.org/drawingml/2006/main">
            <a:pPr algn="ctr">
              <a:buNone/>
            </a:pPr>
            <a:r>
              <a:rPr sz="2400">
                <a:solidFill>
                  <a:srgbClr val="FFFFFF"/>
                </a:solidFill>
                <a:latin typeface="Georgia"/>
                <a:ea typeface="Georgia"/>
                <a:cs typeface="Georgia"/>
              </a:rPr>
              <a:t>Then the Pharisees and scribes asked him, Why walk not thy disciples according to the tradition of the elders, but eat bread with unwashen hands?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7:6  |  Mark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耶穌說：「以賽亞指着你們假冒為善之人所說的預言是不錯的。如經上說： 這百姓用嘴唇尊敬我， 心卻遠離我。</a:t>
            </a:r>
          </a:p>
          <a:p xmlns:a="http://schemas.openxmlformats.org/drawingml/2006/main">
            <a:pPr algn="ctr">
              <a:buNone/>
            </a:pPr>
            <a:r>
              <a:rPr sz="2100">
                <a:solidFill>
                  <a:srgbClr val="FFFFFF"/>
                </a:solidFill>
                <a:latin typeface="Georgia"/>
                <a:ea typeface="Georgia"/>
                <a:cs typeface="Georgia"/>
              </a:rPr>
              <a:t>He answered and said unto them, Well hath Esaias prophesied of you hypocrites, as it is written, This people honoureth me with their lips, but their heart is far from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7:7  |  Mark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他們將人的吩咐當作道理教導人， 所以拜我也是枉然。</a:t>
            </a:r>
          </a:p>
          <a:p xmlns:a="http://schemas.openxmlformats.org/drawingml/2006/main">
            <a:pPr algn="ctr">
              <a:buNone/>
            </a:pPr>
            <a:r>
              <a:rPr sz="2400">
                <a:solidFill>
                  <a:srgbClr val="FFFFFF"/>
                </a:solidFill>
                <a:latin typeface="Georgia"/>
                <a:ea typeface="Georgia"/>
                <a:cs typeface="Georgia"/>
              </a:rPr>
              <a:t>Howbeit in vain do they worship me, teaching for doctrines the commandments of 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7:8  |  Mark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你們是離棄神的誡命，拘守人的遺傳」；</a:t>
            </a:r>
          </a:p>
          <a:p xmlns:a="http://schemas.openxmlformats.org/drawingml/2006/main">
            <a:pPr algn="ctr">
              <a:buNone/>
            </a:pPr>
            <a:r>
              <a:rPr sz="2400">
                <a:solidFill>
                  <a:srgbClr val="FFFFFF"/>
                </a:solidFill>
                <a:latin typeface="Georgia"/>
                <a:ea typeface="Georgia"/>
                <a:cs typeface="Georgia"/>
              </a:rPr>
              <a:t>For laying aside the commandment of God, ye hold the tradition of men, as the washing of pots and cups: and many other such like things ye do.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7:9  |  Mark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又說：「你們誠然是廢棄神的誡命，要守自己的遺傳。</a:t>
            </a:r>
          </a:p>
          <a:p xmlns:a="http://schemas.openxmlformats.org/drawingml/2006/main">
            <a:pPr algn="ctr">
              <a:buNone/>
            </a:pPr>
            <a:r>
              <a:rPr sz="2400">
                <a:solidFill>
                  <a:srgbClr val="FFFFFF"/>
                </a:solidFill>
                <a:latin typeface="Georgia"/>
                <a:ea typeface="Georgia"/>
                <a:cs typeface="Georgia"/>
              </a:rPr>
              <a:t>And he said unto them, Full well ye reject the commandment of God, that ye may keep your own tradition.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7:10  |  Mark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摩西說：『當孝敬父母』；又說：『咒罵父母的，必治死他。』</a:t>
            </a:r>
          </a:p>
          <a:p xmlns:a="http://schemas.openxmlformats.org/drawingml/2006/main">
            <a:pPr algn="ctr">
              <a:buNone/>
            </a:pPr>
            <a:r>
              <a:rPr sz="2400">
                <a:solidFill>
                  <a:srgbClr val="FFFFFF"/>
                </a:solidFill>
                <a:latin typeface="Georgia"/>
                <a:ea typeface="Georgia"/>
                <a:cs typeface="Georgia"/>
              </a:rPr>
              <a:t>For Moses said, Honour thy father and thy mother; and, Whoso curseth father or mother, let him die the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7:11  |  Mark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你們倒說：『人若對父母說：我所當奉給你的，已經作了各耳板』（各耳板就是供獻的意思），</a:t>
            </a:r>
          </a:p>
          <a:p xmlns:a="http://schemas.openxmlformats.org/drawingml/2006/main">
            <a:pPr algn="ctr">
              <a:buNone/>
            </a:pPr>
            <a:r>
              <a:rPr sz="2100">
                <a:solidFill>
                  <a:srgbClr val="FFFFFF"/>
                </a:solidFill>
                <a:latin typeface="Georgia"/>
                <a:ea typeface="Georgia"/>
                <a:cs typeface="Georgia"/>
              </a:rPr>
              <a:t>But ye say, If a man shall say to his father or mother, It is Corban, that is to say, a gift, by whatsoever thou mightest be profited by me; he shall be free.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7:12  |  Mark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以後你們就不容他再奉養父母。</a:t>
            </a:r>
          </a:p>
          <a:p xmlns:a="http://schemas.openxmlformats.org/drawingml/2006/main">
            <a:pPr algn="ctr">
              <a:buNone/>
            </a:pPr>
            <a:r>
              <a:rPr sz="2800">
                <a:solidFill>
                  <a:srgbClr val="FFFFFF"/>
                </a:solidFill>
                <a:latin typeface="Georgia"/>
                <a:ea typeface="Georgia"/>
                <a:cs typeface="Georgia"/>
              </a:rPr>
              <a:t>And ye suffer him no more to do ought for his father or his mother;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7:13  |  Mark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這就是你們承接遺傳，廢了神的道。你們還做許多這樣的事。」</a:t>
            </a:r>
          </a:p>
          <a:p xmlns:a="http://schemas.openxmlformats.org/drawingml/2006/main">
            <a:pPr algn="ctr">
              <a:buNone/>
            </a:pPr>
            <a:r>
              <a:rPr sz="2400">
                <a:solidFill>
                  <a:srgbClr val="FFFFFF"/>
                </a:solidFill>
                <a:latin typeface="Georgia"/>
                <a:ea typeface="Georgia"/>
                <a:cs typeface="Georgia"/>
              </a:rPr>
              <a:t>Making the word of God of none effect through your tradition, which ye have delivered: and many such like things do ye.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7:14  |  Mark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耶穌又叫眾人來，對他們說：「你們都要聽我的話，也要明白。</a:t>
            </a:r>
          </a:p>
          <a:p xmlns:a="http://schemas.openxmlformats.org/drawingml/2006/main">
            <a:pPr algn="ctr">
              <a:buNone/>
            </a:pPr>
            <a:r>
              <a:rPr sz="2400">
                <a:solidFill>
                  <a:srgbClr val="FFFFFF"/>
                </a:solidFill>
                <a:latin typeface="Georgia"/>
                <a:ea typeface="Georgia"/>
                <a:cs typeface="Georgia"/>
              </a:rPr>
              <a:t>And when he had called all the people unto him, he said unto them, Hearken unto me every one of you, and understand: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7:15  |  Mark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從外面進去的不能污穢人，惟有從裏面出來的乃能污穢人。」</a:t>
            </a:r>
          </a:p>
          <a:p xmlns:a="http://schemas.openxmlformats.org/drawingml/2006/main">
            <a:pPr algn="ctr">
              <a:buNone/>
            </a:pPr>
            <a:r>
              <a:rPr sz="2100">
                <a:solidFill>
                  <a:srgbClr val="FFFFFF"/>
                </a:solidFill>
                <a:latin typeface="Georgia"/>
                <a:ea typeface="Georgia"/>
                <a:cs typeface="Georgia"/>
              </a:rPr>
              <a:t>There is nothing from without a man, that entering into him can defile him: but the things which come out of him, those are they that defile the man.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7:16  |  Mark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（和合本節號合併）從外面進去的不能污穢人，惟有從裏面出來的乃能污穢人。」</a:t>
            </a:r>
          </a:p>
          <a:p xmlns:a="http://schemas.openxmlformats.org/drawingml/2006/main">
            <a:pPr algn="ctr">
              <a:buNone/>
            </a:pPr>
            <a:r>
              <a:rPr sz="2800">
                <a:solidFill>
                  <a:srgbClr val="FFFFFF"/>
                </a:solidFill>
                <a:latin typeface="Georgia"/>
                <a:ea typeface="Georgia"/>
                <a:cs typeface="Georgia"/>
              </a:rPr>
              <a:t>If any man have ears to hear, let him hear.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7:17  |  Mark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耶穌離開眾人，進了屋子，門徒就問他這比喻的意思。</a:t>
            </a:r>
          </a:p>
          <a:p xmlns:a="http://schemas.openxmlformats.org/drawingml/2006/main">
            <a:pPr algn="ctr">
              <a:buNone/>
            </a:pPr>
            <a:r>
              <a:rPr sz="2400">
                <a:solidFill>
                  <a:srgbClr val="FFFFFF"/>
                </a:solidFill>
                <a:latin typeface="Georgia"/>
                <a:ea typeface="Georgia"/>
                <a:cs typeface="Georgia"/>
              </a:rPr>
              <a:t>And when he was entered into the house from the people, his disciples asked him concerning the parable.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7:18  |  Mark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耶穌對他們說：「你們也是這樣不明白嗎？豈不曉得凡從外面進入的，不能污穢人，</a:t>
            </a:r>
          </a:p>
          <a:p xmlns:a="http://schemas.openxmlformats.org/drawingml/2006/main">
            <a:pPr algn="ctr">
              <a:buNone/>
            </a:pPr>
            <a:r>
              <a:rPr sz="2100">
                <a:solidFill>
                  <a:srgbClr val="FFFFFF"/>
                </a:solidFill>
                <a:latin typeface="Georgia"/>
                <a:ea typeface="Georgia"/>
                <a:cs typeface="Georgia"/>
              </a:rPr>
              <a:t>And he saith unto them, Are ye so without understanding also? Do ye not perceive, that whatsoever thing from without entereth into the man, it cannot defile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7:19  |  Mark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因為不是入他的心，乃是入他的肚腹，又落到茅廁裏（ [這是說]，各樣的食物都是潔淨的）」；</a:t>
            </a:r>
          </a:p>
          <a:p xmlns:a="http://schemas.openxmlformats.org/drawingml/2006/main">
            <a:pPr algn="ctr">
              <a:buNone/>
            </a:pPr>
            <a:r>
              <a:rPr sz="2400">
                <a:solidFill>
                  <a:srgbClr val="FFFFFF"/>
                </a:solidFill>
                <a:latin typeface="Georgia"/>
                <a:ea typeface="Georgia"/>
                <a:cs typeface="Georgia"/>
              </a:rPr>
              <a:t>Because it entereth not into his heart, but into the belly, and goeth out into the draught, purging all meats?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7:20  |  Mark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又說：「從人裏面出來的，那才能污穢人；</a:t>
            </a:r>
          </a:p>
          <a:p xmlns:a="http://schemas.openxmlformats.org/drawingml/2006/main">
            <a:pPr algn="ctr">
              <a:buNone/>
            </a:pPr>
            <a:r>
              <a:rPr sz="2800">
                <a:solidFill>
                  <a:srgbClr val="FFFFFF"/>
                </a:solidFill>
                <a:latin typeface="Georgia"/>
                <a:ea typeface="Georgia"/>
                <a:cs typeface="Georgia"/>
              </a:rPr>
              <a:t>And he said, That which cometh out of the man, that defileth the man.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7:21  |  Mark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因為從裏面，就是從人心裏，發出惡念、苟合、</a:t>
            </a:r>
          </a:p>
          <a:p xmlns:a="http://schemas.openxmlformats.org/drawingml/2006/main">
            <a:pPr algn="ctr">
              <a:buNone/>
            </a:pPr>
            <a:r>
              <a:rPr sz="2400">
                <a:solidFill>
                  <a:srgbClr val="FFFFFF"/>
                </a:solidFill>
                <a:latin typeface="Georgia"/>
                <a:ea typeface="Georgia"/>
                <a:cs typeface="Georgia"/>
              </a:rPr>
              <a:t>For from within, out of the heart of men, proceed evil thoughts, adulteries, fornications, murders,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7:22  |  Mark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偷盜、凶殺、姦淫、貪婪、邪惡、詭詐、淫蕩、嫉妒、謗讟、驕傲、狂妄。</a:t>
            </a:r>
          </a:p>
          <a:p xmlns:a="http://schemas.openxmlformats.org/drawingml/2006/main">
            <a:pPr algn="ctr">
              <a:buNone/>
            </a:pPr>
            <a:r>
              <a:rPr sz="2400">
                <a:solidFill>
                  <a:srgbClr val="FFFFFF"/>
                </a:solidFill>
                <a:latin typeface="Georgia"/>
                <a:ea typeface="Georgia"/>
                <a:cs typeface="Georgia"/>
              </a:rPr>
              <a:t>Thefts, covetousness, wickedness, deceit, lasciviousness, an evil eye, blasphemy, pride, foolishness: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7:23  |  Mark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這一切的惡都是從裏面出來，且能污穢人。」</a:t>
            </a:r>
          </a:p>
          <a:p xmlns:a="http://schemas.openxmlformats.org/drawingml/2006/main">
            <a:pPr algn="ctr">
              <a:buNone/>
            </a:pPr>
            <a:r>
              <a:rPr sz="2800">
                <a:solidFill>
                  <a:srgbClr val="FFFFFF"/>
                </a:solidFill>
                <a:latin typeface="Georgia"/>
                <a:ea typeface="Georgia"/>
                <a:cs typeface="Georgia"/>
              </a:rPr>
              <a:t>All these evil things come from within, and defile the man.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7:24  |  Mark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耶穌從那裏起身，往泰爾、西頓的境內去，進了一家，不願意人知道，卻隱藏不住。</a:t>
            </a:r>
          </a:p>
          <a:p xmlns:a="http://schemas.openxmlformats.org/drawingml/2006/main">
            <a:pPr algn="ctr">
              <a:buNone/>
            </a:pPr>
            <a:r>
              <a:rPr sz="2100">
                <a:solidFill>
                  <a:srgbClr val="FFFFFF"/>
                </a:solidFill>
                <a:latin typeface="Georgia"/>
                <a:ea typeface="Georgia"/>
                <a:cs typeface="Georgia"/>
              </a:rPr>
              <a:t>And from thence he arose, and went into the borders of Tyre and Sidon, and entered into an house, and would have no man know it: but he could not be hid.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7:25  |  Mark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當下，有一個婦人，她的小女兒被污鬼附着，聽見耶穌的事，就來俯伏在他腳前。</a:t>
            </a:r>
          </a:p>
          <a:p xmlns:a="http://schemas.openxmlformats.org/drawingml/2006/main">
            <a:pPr algn="ctr">
              <a:buNone/>
            </a:pPr>
            <a:r>
              <a:rPr sz="2400">
                <a:solidFill>
                  <a:srgbClr val="FFFFFF"/>
                </a:solidFill>
                <a:latin typeface="Georgia"/>
                <a:ea typeface="Georgia"/>
                <a:cs typeface="Georgia"/>
              </a:rPr>
              <a:t>For a certain woman, whose young daughter had an unclean spirit, heard of him, and came and fell at his feet: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7:26  |  Mark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這婦人是希臘人，屬敘利腓尼基族。她求耶穌趕出那鬼離開她的女兒。</a:t>
            </a:r>
          </a:p>
          <a:p xmlns:a="http://schemas.openxmlformats.org/drawingml/2006/main">
            <a:pPr algn="ctr">
              <a:buNone/>
            </a:pPr>
            <a:r>
              <a:rPr sz="2400">
                <a:solidFill>
                  <a:srgbClr val="FFFFFF"/>
                </a:solidFill>
                <a:latin typeface="Georgia"/>
                <a:ea typeface="Georgia"/>
                <a:cs typeface="Georgia"/>
              </a:rPr>
              <a:t>The woman was a Greek, a Syrophenician by nation; and she besought him that he would cast forth the devil out of her daughter.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7:27  |  Mark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耶穌對她說：「讓兒女們先吃飽，不好拿兒女的餅丟給狗吃。」</a:t>
            </a:r>
          </a:p>
          <a:p xmlns:a="http://schemas.openxmlformats.org/drawingml/2006/main">
            <a:pPr algn="ctr">
              <a:buNone/>
            </a:pPr>
            <a:r>
              <a:rPr sz="2400">
                <a:solidFill>
                  <a:srgbClr val="FFFFFF"/>
                </a:solidFill>
                <a:latin typeface="Georgia"/>
                <a:ea typeface="Georgia"/>
                <a:cs typeface="Georgia"/>
              </a:rPr>
              <a:t>But Jesus said unto her, Let the children first be filled: for it is not meet to take the children’s bread, and to cast it unto the dogs.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7:28  |  Mark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婦人回答說：「主啊，不錯；但是狗在桌子底下也吃孩子們的碎渣兒。」</a:t>
            </a:r>
          </a:p>
          <a:p xmlns:a="http://schemas.openxmlformats.org/drawingml/2006/main">
            <a:pPr algn="ctr">
              <a:buNone/>
            </a:pPr>
            <a:r>
              <a:rPr sz="2400">
                <a:solidFill>
                  <a:srgbClr val="FFFFFF"/>
                </a:solidFill>
                <a:latin typeface="Georgia"/>
                <a:ea typeface="Georgia"/>
                <a:cs typeface="Georgia"/>
              </a:rPr>
              <a:t>And she answered and said unto him, Yes, Lord: yet the dogs under the table eat of the children’s crumbs.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7:29  |  Mark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耶穌對她說：「因這句話，你回去吧；鬼已經離開你的女兒了。」</a:t>
            </a:r>
          </a:p>
          <a:p xmlns:a="http://schemas.openxmlformats.org/drawingml/2006/main">
            <a:pPr algn="ctr">
              <a:buNone/>
            </a:pPr>
            <a:r>
              <a:rPr sz="2400">
                <a:solidFill>
                  <a:srgbClr val="FFFFFF"/>
                </a:solidFill>
                <a:latin typeface="Georgia"/>
                <a:ea typeface="Georgia"/>
                <a:cs typeface="Georgia"/>
              </a:rPr>
              <a:t>And he said unto her, For this saying go thy way; the devil is gone out of thy daughter.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7:30  |  Mark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她就回家去，見小孩子躺在床上，鬼已經出去了。</a:t>
            </a:r>
          </a:p>
          <a:p xmlns:a="http://schemas.openxmlformats.org/drawingml/2006/main">
            <a:pPr algn="ctr">
              <a:buNone/>
            </a:pPr>
            <a:r>
              <a:rPr sz="2400">
                <a:solidFill>
                  <a:srgbClr val="FFFFFF"/>
                </a:solidFill>
                <a:latin typeface="Georgia"/>
                <a:ea typeface="Georgia"/>
                <a:cs typeface="Georgia"/>
              </a:rPr>
              <a:t>And when she was come to her house, she found the devil gone out, and her daughter laid upon the bed.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7:31  |  Mark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耶穌又離了泰爾的境界，經過西頓，就從低加坡里境內來到加利利 海。</a:t>
            </a:r>
          </a:p>
          <a:p xmlns:a="http://schemas.openxmlformats.org/drawingml/2006/main">
            <a:pPr algn="ctr">
              <a:buNone/>
            </a:pPr>
            <a:r>
              <a:rPr sz="2400">
                <a:solidFill>
                  <a:srgbClr val="FFFFFF"/>
                </a:solidFill>
                <a:latin typeface="Georgia"/>
                <a:ea typeface="Georgia"/>
                <a:cs typeface="Georgia"/>
              </a:rPr>
              <a:t>And again, departing from the coasts of Tyre and Sidon, he came unto the sea of Galilee, through the midst of the coasts of Decapolis.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7:32  |  Mark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有人帶着一個耳聾舌結的人來見耶穌，求他按手在他身上。</a:t>
            </a:r>
          </a:p>
          <a:p xmlns:a="http://schemas.openxmlformats.org/drawingml/2006/main">
            <a:pPr algn="ctr">
              <a:buNone/>
            </a:pPr>
            <a:r>
              <a:rPr sz="2400">
                <a:solidFill>
                  <a:srgbClr val="FFFFFF"/>
                </a:solidFill>
                <a:latin typeface="Georgia"/>
                <a:ea typeface="Georgia"/>
                <a:cs typeface="Georgia"/>
              </a:rPr>
              <a:t>And they bring unto him one that was deaf, and had an impediment in his speech; and they beseech him to put his hand upon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7:33  |  Mark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耶穌領他離開眾人，到一邊去，就用指頭探他的耳朵，吐唾沫抹他的舌頭，</a:t>
            </a:r>
          </a:p>
          <a:p xmlns:a="http://schemas.openxmlformats.org/drawingml/2006/main">
            <a:pPr algn="ctr">
              <a:buNone/>
            </a:pPr>
            <a:r>
              <a:rPr sz="2400">
                <a:solidFill>
                  <a:srgbClr val="FFFFFF"/>
                </a:solidFill>
                <a:latin typeface="Georgia"/>
                <a:ea typeface="Georgia"/>
                <a:cs typeface="Georgia"/>
              </a:rPr>
              <a:t>And he took him aside from the multitude, and put his fingers into his ears, and he spit, and touched his tongue;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7:34  |  Mark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望天歎息，對他說：「以法大！」就是說：「開了吧！」</a:t>
            </a:r>
          </a:p>
          <a:p xmlns:a="http://schemas.openxmlformats.org/drawingml/2006/main">
            <a:pPr algn="ctr">
              <a:buNone/>
            </a:pPr>
            <a:r>
              <a:rPr sz="2400">
                <a:solidFill>
                  <a:srgbClr val="FFFFFF"/>
                </a:solidFill>
                <a:latin typeface="Georgia"/>
                <a:ea typeface="Georgia"/>
                <a:cs typeface="Georgia"/>
              </a:rPr>
              <a:t>And looking up to heaven, he sighed, and saith unto him, Ephphatha, that is, Be opened.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7:35  |  Mark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他的耳朵就開了，舌結也解了，說話也清楚了。</a:t>
            </a:r>
          </a:p>
          <a:p xmlns:a="http://schemas.openxmlformats.org/drawingml/2006/main">
            <a:pPr algn="ctr">
              <a:buNone/>
            </a:pPr>
            <a:r>
              <a:rPr sz="2400">
                <a:solidFill>
                  <a:srgbClr val="FFFFFF"/>
                </a:solidFill>
                <a:latin typeface="Georgia"/>
                <a:ea typeface="Georgia"/>
                <a:cs typeface="Georgia"/>
              </a:rPr>
              <a:t>And straightway his ears were opened, and the string of his tongue was loosed, and he spake plain.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7:36  |  Mark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耶穌囑咐他們不要告訴人；但他越發囑咐，他們越發傳揚開了。</a:t>
            </a:r>
          </a:p>
          <a:p xmlns:a="http://schemas.openxmlformats.org/drawingml/2006/main">
            <a:pPr algn="ctr">
              <a:buNone/>
            </a:pPr>
            <a:r>
              <a:rPr sz="2400">
                <a:solidFill>
                  <a:srgbClr val="FFFFFF"/>
                </a:solidFill>
                <a:latin typeface="Georgia"/>
                <a:ea typeface="Georgia"/>
                <a:cs typeface="Georgia"/>
              </a:rPr>
              <a:t>And he charged them that they should tell no man: but the more he charged them, so much the more a great deal they published it;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7:37  |  Mark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眾人分外希奇，說：「他所做的事都好，他連聾子也叫他們聽見，啞巴也叫他們說話。」</a:t>
            </a:r>
          </a:p>
          <a:p xmlns:a="http://schemas.openxmlformats.org/drawingml/2006/main">
            <a:pPr algn="ctr">
              <a:buNone/>
            </a:pPr>
            <a:r>
              <a:rPr sz="2400">
                <a:solidFill>
                  <a:srgbClr val="FFFFFF"/>
                </a:solidFill>
                <a:latin typeface="Georgia"/>
                <a:ea typeface="Georgia"/>
                <a:cs typeface="Georgia"/>
              </a:rPr>
              <a:t>And were beyond measure astonished, saying, He hath done all things well: he maketh both the deaf to hear, and the dumb to speak.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2026-08-30T06:53:42.2890000Z</dcterms:created>
  <dcterms:modified xsi:type="dcterms:W3CDTF">2026-08-30T06:53:42.2890000Z</dcterms:modified>
</coreProperties>
</file>