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6165275bf3a4ac9" /><Relationship Type="http://schemas.openxmlformats.org/officeDocument/2006/relationships/extended-properties" Target="/docProps/app.xml" Id="R4b401db3b93d46d6" /><Relationship Type="http://schemas.openxmlformats.org/officeDocument/2006/relationships/officeDocument" Target="/ppt/presentation.xml" Id="R25de542550164612" /></Relationships>
</file>

<file path=ppt/presentation.xml><?xml version="1.0" encoding="utf-8"?>
<p:presentation xmlns:p="http://schemas.openxmlformats.org/presentationml/2006/main">
  <p:sldMasterIdLst>
    <p:sldMasterId xmlns:r="http://schemas.openxmlformats.org/officeDocument/2006/relationships" id="2147483648" r:id="Rd80ec2b91794484f"/>
  </p:sldMasterIdLst>
  <p:notesMasterIdLst>
    <p:notesMasterId xmlns:r="http://schemas.openxmlformats.org/officeDocument/2006/relationships" r:id="R9eed6dcac89b4252"/>
  </p:notesMasterIdLst>
  <p:sldIdLst>
    <p:sldId xmlns:r="http://schemas.openxmlformats.org/officeDocument/2006/relationships" id="256" r:id="R4cc85b90b14b493a"/>
    <p:sldId xmlns:r="http://schemas.openxmlformats.org/officeDocument/2006/relationships" id="257" r:id="R10c4151aa5be42a8"/>
    <p:sldId xmlns:r="http://schemas.openxmlformats.org/officeDocument/2006/relationships" id="258" r:id="R968220dae7fd46bf"/>
    <p:sldId xmlns:r="http://schemas.openxmlformats.org/officeDocument/2006/relationships" id="259" r:id="R389b5bfc4f234f2d"/>
    <p:sldId xmlns:r="http://schemas.openxmlformats.org/officeDocument/2006/relationships" id="260" r:id="Rf56ac97cd8b846d2"/>
    <p:sldId xmlns:r="http://schemas.openxmlformats.org/officeDocument/2006/relationships" id="261" r:id="R4cf00b21a7594184"/>
    <p:sldId xmlns:r="http://schemas.openxmlformats.org/officeDocument/2006/relationships" id="262" r:id="R6417d3d1a0b34bf7"/>
    <p:sldId xmlns:r="http://schemas.openxmlformats.org/officeDocument/2006/relationships" id="263" r:id="R3576cd7425ac4840"/>
    <p:sldId xmlns:r="http://schemas.openxmlformats.org/officeDocument/2006/relationships" id="264" r:id="Ra648a6bb65c74ff4"/>
    <p:sldId xmlns:r="http://schemas.openxmlformats.org/officeDocument/2006/relationships" id="265" r:id="Rb714a1fae6084d91"/>
    <p:sldId xmlns:r="http://schemas.openxmlformats.org/officeDocument/2006/relationships" id="266" r:id="R9da05fb3e9454930"/>
    <p:sldId xmlns:r="http://schemas.openxmlformats.org/officeDocument/2006/relationships" id="267" r:id="R7f566205a08049a9"/>
    <p:sldId xmlns:r="http://schemas.openxmlformats.org/officeDocument/2006/relationships" id="268" r:id="R67443aaefbd8441a"/>
    <p:sldId xmlns:r="http://schemas.openxmlformats.org/officeDocument/2006/relationships" id="269" r:id="R8dccc1b755c24c48"/>
    <p:sldId xmlns:r="http://schemas.openxmlformats.org/officeDocument/2006/relationships" id="270" r:id="R7f8f4305ca4445a2"/>
    <p:sldId xmlns:r="http://schemas.openxmlformats.org/officeDocument/2006/relationships" id="271" r:id="R71f1ec01461045b8"/>
    <p:sldId xmlns:r="http://schemas.openxmlformats.org/officeDocument/2006/relationships" id="272" r:id="Rdf8f1e06f8b34ada"/>
    <p:sldId xmlns:r="http://schemas.openxmlformats.org/officeDocument/2006/relationships" id="273" r:id="R5c87d0e62f3945bc"/>
    <p:sldId xmlns:r="http://schemas.openxmlformats.org/officeDocument/2006/relationships" id="274" r:id="Ra0aa8a64f50248dc"/>
    <p:sldId xmlns:r="http://schemas.openxmlformats.org/officeDocument/2006/relationships" id="275" r:id="R2188c759f67b4a72"/>
    <p:sldId xmlns:r="http://schemas.openxmlformats.org/officeDocument/2006/relationships" id="276" r:id="R617fd13077c045f7"/>
    <p:sldId xmlns:r="http://schemas.openxmlformats.org/officeDocument/2006/relationships" id="277" r:id="R19007c8501b447c6"/>
    <p:sldId xmlns:r="http://schemas.openxmlformats.org/officeDocument/2006/relationships" id="278" r:id="R7a95a4ebb90843a2"/>
    <p:sldId xmlns:r="http://schemas.openxmlformats.org/officeDocument/2006/relationships" id="279" r:id="R5be0000dab1c4b81"/>
    <p:sldId xmlns:r="http://schemas.openxmlformats.org/officeDocument/2006/relationships" id="280" r:id="R937b3d838b234b1d"/>
    <p:sldId xmlns:r="http://schemas.openxmlformats.org/officeDocument/2006/relationships" id="281" r:id="R9644477da4e74b07"/>
    <p:sldId xmlns:r="http://schemas.openxmlformats.org/officeDocument/2006/relationships" id="282" r:id="R5f1dcf5fc0714284"/>
    <p:sldId xmlns:r="http://schemas.openxmlformats.org/officeDocument/2006/relationships" id="283" r:id="R6f5c5aa2322547d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3b929bb7d7f400e" /><Relationship Type="http://schemas.openxmlformats.org/officeDocument/2006/relationships/slideMaster" Target="/ppt/slideMasters/slideMaster1.xml" Id="Rd80ec2b91794484f" /><Relationship Type="http://schemas.openxmlformats.org/officeDocument/2006/relationships/notesMaster" Target="/ppt/notesMasters/notesMaster1.xml" Id="R9eed6dcac89b4252" /><Relationship Type="http://schemas.openxmlformats.org/officeDocument/2006/relationships/presProps" Target="/ppt/presProps.xml" Id="Rfd712f0062f147ae" /><Relationship Type="http://schemas.openxmlformats.org/officeDocument/2006/relationships/tableStyles" Target="/ppt/tableStyles.xml" Id="R2ef9e62b9aed4085" /><Relationship Type="http://schemas.openxmlformats.org/officeDocument/2006/relationships/slide" Target="/ppt/slides/slide1.xml" Id="R4cc85b90b14b493a" /><Relationship Type="http://schemas.openxmlformats.org/officeDocument/2006/relationships/slide" Target="/ppt/slides/slide2.xml" Id="R10c4151aa5be42a8" /><Relationship Type="http://schemas.openxmlformats.org/officeDocument/2006/relationships/slide" Target="/ppt/slides/slide3.xml" Id="R968220dae7fd46bf" /><Relationship Type="http://schemas.openxmlformats.org/officeDocument/2006/relationships/slide" Target="/ppt/slides/slide4.xml" Id="R389b5bfc4f234f2d" /><Relationship Type="http://schemas.openxmlformats.org/officeDocument/2006/relationships/slide" Target="/ppt/slides/slide5.xml" Id="Rf56ac97cd8b846d2" /><Relationship Type="http://schemas.openxmlformats.org/officeDocument/2006/relationships/slide" Target="/ppt/slides/slide6.xml" Id="R4cf00b21a7594184" /><Relationship Type="http://schemas.openxmlformats.org/officeDocument/2006/relationships/slide" Target="/ppt/slides/slide7.xml" Id="R6417d3d1a0b34bf7" /><Relationship Type="http://schemas.openxmlformats.org/officeDocument/2006/relationships/slide" Target="/ppt/slides/slide8.xml" Id="R3576cd7425ac4840" /><Relationship Type="http://schemas.openxmlformats.org/officeDocument/2006/relationships/slide" Target="/ppt/slides/slide9.xml" Id="Ra648a6bb65c74ff4" /><Relationship Type="http://schemas.openxmlformats.org/officeDocument/2006/relationships/slide" Target="/ppt/slides/slide10.xml" Id="Rb714a1fae6084d91" /><Relationship Type="http://schemas.openxmlformats.org/officeDocument/2006/relationships/slide" Target="/ppt/slides/slide11.xml" Id="R9da05fb3e9454930" /><Relationship Type="http://schemas.openxmlformats.org/officeDocument/2006/relationships/slide" Target="/ppt/slides/slide12.xml" Id="R7f566205a08049a9" /><Relationship Type="http://schemas.openxmlformats.org/officeDocument/2006/relationships/slide" Target="/ppt/slides/slide13.xml" Id="R67443aaefbd8441a" /><Relationship Type="http://schemas.openxmlformats.org/officeDocument/2006/relationships/slide" Target="/ppt/slides/slide14.xml" Id="R8dccc1b755c24c48" /><Relationship Type="http://schemas.openxmlformats.org/officeDocument/2006/relationships/slide" Target="/ppt/slides/slide15.xml" Id="R7f8f4305ca4445a2" /><Relationship Type="http://schemas.openxmlformats.org/officeDocument/2006/relationships/slide" Target="/ppt/slides/slide16.xml" Id="R71f1ec01461045b8" /><Relationship Type="http://schemas.openxmlformats.org/officeDocument/2006/relationships/slide" Target="/ppt/slides/slide17.xml" Id="Rdf8f1e06f8b34ada" /><Relationship Type="http://schemas.openxmlformats.org/officeDocument/2006/relationships/slide" Target="/ppt/slides/slide18.xml" Id="R5c87d0e62f3945bc" /><Relationship Type="http://schemas.openxmlformats.org/officeDocument/2006/relationships/slide" Target="/ppt/slides/slide19.xml" Id="Ra0aa8a64f50248dc" /><Relationship Type="http://schemas.openxmlformats.org/officeDocument/2006/relationships/slide" Target="/ppt/slides/slide20.xml" Id="R2188c759f67b4a72" /><Relationship Type="http://schemas.openxmlformats.org/officeDocument/2006/relationships/slide" Target="/ppt/slides/slide21.xml" Id="R617fd13077c045f7" /><Relationship Type="http://schemas.openxmlformats.org/officeDocument/2006/relationships/slide" Target="/ppt/slides/slide22.xml" Id="R19007c8501b447c6" /><Relationship Type="http://schemas.openxmlformats.org/officeDocument/2006/relationships/slide" Target="/ppt/slides/slide23.xml" Id="R7a95a4ebb90843a2" /><Relationship Type="http://schemas.openxmlformats.org/officeDocument/2006/relationships/slide" Target="/ppt/slides/slide24.xml" Id="R5be0000dab1c4b81" /><Relationship Type="http://schemas.openxmlformats.org/officeDocument/2006/relationships/slide" Target="/ppt/slides/slide25.xml" Id="R937b3d838b234b1d" /><Relationship Type="http://schemas.openxmlformats.org/officeDocument/2006/relationships/slide" Target="/ppt/slides/slide26.xml" Id="R9644477da4e74b07" /><Relationship Type="http://schemas.openxmlformats.org/officeDocument/2006/relationships/slide" Target="/ppt/slides/slide27.xml" Id="R5f1dcf5fc0714284" /><Relationship Type="http://schemas.openxmlformats.org/officeDocument/2006/relationships/slide" Target="/ppt/slides/slide28.xml" Id="R6f5c5aa2322547d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f181f3f81b6491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5b151d0f1e346e4" /><Relationship Type="http://schemas.openxmlformats.org/officeDocument/2006/relationships/notesMaster" Target="/ppt/notesMasters/notesMaster1.xml" Id="R9015b19be79145d4" /></Relationships>
</file>

<file path=ppt/notesSlides/_rels/notesSlide2.xml.rels>&#65279;<?xml version="1.0" encoding="utf-8"?><Relationships xmlns="http://schemas.openxmlformats.org/package/2006/relationships"><Relationship Type="http://schemas.openxmlformats.org/officeDocument/2006/relationships/slide" Target="/ppt/slides/slide2.xml" Id="R3bf8b6a821724ebf" /><Relationship Type="http://schemas.openxmlformats.org/officeDocument/2006/relationships/notesMaster" Target="/ppt/notesMasters/notesMaster1.xml" Id="Raebd30c4451f4275" /></Relationships>
</file>

<file path=ppt/notesSlides/_rels/notesSlide3.xml.rels>&#65279;<?xml version="1.0" encoding="utf-8"?><Relationships xmlns="http://schemas.openxmlformats.org/package/2006/relationships"><Relationship Type="http://schemas.openxmlformats.org/officeDocument/2006/relationships/slide" Target="/ppt/slides/slide3.xml" Id="Rc9c199089a4b410e" /><Relationship Type="http://schemas.openxmlformats.org/officeDocument/2006/relationships/notesMaster" Target="/ppt/notesMasters/notesMaster1.xml" Id="R13689298f1b64cb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6f93cb6bb494d7f" /><Relationship Type="http://schemas.openxmlformats.org/officeDocument/2006/relationships/notesMaster" Target="/ppt/notesMasters/notesMaster1.xml" Id="R1ac5dc3ee9bf4f1c" /></Relationships>
</file>

<file path=ppt/notesSlides/_rels/notesSlide5.xml.rels>&#65279;<?xml version="1.0" encoding="utf-8"?><Relationships xmlns="http://schemas.openxmlformats.org/package/2006/relationships"><Relationship Type="http://schemas.openxmlformats.org/officeDocument/2006/relationships/slide" Target="/ppt/slides/slide5.xml" Id="R2929ddd12d8b4e9e" /><Relationship Type="http://schemas.openxmlformats.org/officeDocument/2006/relationships/notesMaster" Target="/ppt/notesMasters/notesMaster1.xml" Id="R321657daebe94973" /></Relationships>
</file>

<file path=ppt/notesSlides/_rels/notesSlide6.xml.rels>&#65279;<?xml version="1.0" encoding="utf-8"?><Relationships xmlns="http://schemas.openxmlformats.org/package/2006/relationships"><Relationship Type="http://schemas.openxmlformats.org/officeDocument/2006/relationships/slide" Target="/ppt/slides/slide6.xml" Id="R3206fd90cdcc4180" /><Relationship Type="http://schemas.openxmlformats.org/officeDocument/2006/relationships/notesMaster" Target="/ppt/notesMasters/notesMaster1.xml" Id="Rc202adc4c37b44d9" /></Relationships>
</file>

<file path=ppt/notesSlides/_rels/notesSlide7.xml.rels>&#65279;<?xml version="1.0" encoding="utf-8"?><Relationships xmlns="http://schemas.openxmlformats.org/package/2006/relationships"><Relationship Type="http://schemas.openxmlformats.org/officeDocument/2006/relationships/slide" Target="/ppt/slides/slide7.xml" Id="R431ae1121abd4310" /><Relationship Type="http://schemas.openxmlformats.org/officeDocument/2006/relationships/notesMaster" Target="/ppt/notesMasters/notesMaster1.xml" Id="Rb9880c7b1e2448ec" /></Relationships>
</file>

<file path=ppt/notesSlides/_rels/notesSlide8.xml.rels>&#65279;<?xml version="1.0" encoding="utf-8"?><Relationships xmlns="http://schemas.openxmlformats.org/package/2006/relationships"><Relationship Type="http://schemas.openxmlformats.org/officeDocument/2006/relationships/slide" Target="/ppt/slides/slide8.xml" Id="Re8aa75bde1014a7e" /><Relationship Type="http://schemas.openxmlformats.org/officeDocument/2006/relationships/notesMaster" Target="/ppt/notesMasters/notesMaster1.xml" Id="R70f5c65cb05f4748" /></Relationships>
</file>

<file path=ppt/notesSlides/_rels/notesSlide9.xml.rels>&#65279;<?xml version="1.0" encoding="utf-8"?><Relationships xmlns="http://schemas.openxmlformats.org/package/2006/relationships"><Relationship Type="http://schemas.openxmlformats.org/officeDocument/2006/relationships/slide" Target="/ppt/slides/slide9.xml" Id="Rbe83ed1b282b44ac" /><Relationship Type="http://schemas.openxmlformats.org/officeDocument/2006/relationships/notesMaster" Target="/ppt/notesMasters/notesMaster1.xml" Id="R260b7f34547e4cb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ebbe45e3d2e43d2" /><Relationship Type="http://schemas.openxmlformats.org/officeDocument/2006/relationships/notesMaster" Target="/ppt/notesMasters/notesMaster1.xml" Id="R36dde3dd1ef341c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07c6cffe6284525" /><Relationship Type="http://schemas.openxmlformats.org/officeDocument/2006/relationships/notesMaster" Target="/ppt/notesMasters/notesMaster1.xml" Id="R851cf45b506543f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24712bdb0344629" /><Relationship Type="http://schemas.openxmlformats.org/officeDocument/2006/relationships/notesMaster" Target="/ppt/notesMasters/notesMaster1.xml" Id="Re9d7f6342009420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8a84bd433c94735" /><Relationship Type="http://schemas.openxmlformats.org/officeDocument/2006/relationships/notesMaster" Target="/ppt/notesMasters/notesMaster1.xml" Id="R63c89ba5c13740d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c6dbc1933042492c" /><Relationship Type="http://schemas.openxmlformats.org/officeDocument/2006/relationships/notesMaster" Target="/ppt/notesMasters/notesMaster1.xml" Id="R1619538a0e1245e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16a727f8ee14b1e" /><Relationship Type="http://schemas.openxmlformats.org/officeDocument/2006/relationships/notesMaster" Target="/ppt/notesMasters/notesMaster1.xml" Id="Rc7bf043025e24ca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ecc4ff5ddbcf4582" /><Relationship Type="http://schemas.openxmlformats.org/officeDocument/2006/relationships/notesMaster" Target="/ppt/notesMasters/notesMaster1.xml" Id="R339b135febc7466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b718e9b1e894693" /><Relationship Type="http://schemas.openxmlformats.org/officeDocument/2006/relationships/notesMaster" Target="/ppt/notesMasters/notesMaster1.xml" Id="R3a9624f9cb9d4c6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885f3869c4947eb" /><Relationship Type="http://schemas.openxmlformats.org/officeDocument/2006/relationships/notesMaster" Target="/ppt/notesMasters/notesMaster1.xml" Id="Raec69d057cdc42c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eac04de40784dae" /><Relationship Type="http://schemas.openxmlformats.org/officeDocument/2006/relationships/notesMaster" Target="/ppt/notesMasters/notesMaster1.xml" Id="Rd0dcf60f707e4f8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51febfe9aa44d9d" /><Relationship Type="http://schemas.openxmlformats.org/officeDocument/2006/relationships/notesMaster" Target="/ppt/notesMasters/notesMaster1.xml" Id="Rfc580c9a84644ca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7b6a93933994b44" /><Relationship Type="http://schemas.openxmlformats.org/officeDocument/2006/relationships/notesMaster" Target="/ppt/notesMasters/notesMaster1.xml" Id="R63ed8a7a7995467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30c8d8426904270" /><Relationship Type="http://schemas.openxmlformats.org/officeDocument/2006/relationships/notesMaster" Target="/ppt/notesMasters/notesMaster1.xml" Id="R338ef904d1a04b6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d50cb991d2043cc" /><Relationship Type="http://schemas.openxmlformats.org/officeDocument/2006/relationships/notesMaster" Target="/ppt/notesMasters/notesMaster1.xml" Id="R7461b2feb7004a0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b65fbe6f97246a3" /><Relationship Type="http://schemas.openxmlformats.org/officeDocument/2006/relationships/notesMaster" Target="/ppt/notesMasters/notesMaster1.xml" Id="Red47620e0f064b3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a1e1b5ad69a43d7" /><Relationship Type="http://schemas.openxmlformats.org/officeDocument/2006/relationships/notesMaster" Target="/ppt/notesMasters/notesMaster1.xml" Id="R6886a73b89c74e0b"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2a215ad724248b6" /><Relationship Type="http://schemas.openxmlformats.org/officeDocument/2006/relationships/notesMaster" Target="/ppt/notesMasters/notesMaster1.xml" Id="Radbc2a2a3a6d4f2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21a2068a71a424f" /><Relationship Type="http://schemas.openxmlformats.org/officeDocument/2006/relationships/notesMaster" Target="/ppt/notesMasters/notesMaster1.xml" Id="Rb1f2c1f586b544d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80bd63beef1400f" /><Relationship Type="http://schemas.openxmlformats.org/officeDocument/2006/relationships/notesMaster" Target="/ppt/notesMasters/notesMaster1.xml" Id="R4b089f0c0569412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10f1960111b4d3a" /><Relationship Type="http://schemas.openxmlformats.org/officeDocument/2006/relationships/image" Target="/ppt/media/image.png" Id="Rf4de83123b5a4600" /><Relationship Type="http://schemas.openxmlformats.org/officeDocument/2006/relationships/image" Target="/ppt/media/image2.png" Id="R79f4011ffe864c4d" /><Relationship Type="http://schemas.openxmlformats.org/officeDocument/2006/relationships/image" Target="/ppt/media/image.jpeg" Id="R70f7abdcaad3434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cca6c848644463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4de83123b5a460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9f4011ffe864c4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70f7abdcaad34340"/>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9c0acff85394f89" /><Relationship Type="http://schemas.openxmlformats.org/officeDocument/2006/relationships/slideLayout" Target="/ppt/slideLayouts/slideLayout1.xml" Id="R5307c16948884581" /><Relationship Type="http://schemas.openxmlformats.org/officeDocument/2006/relationships/slideLayout" Target="/ppt/slideLayouts/slideLayout2.xml" Id="R54f3267ee19d435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307c16948884581"/>
    <p:sldLayoutId xmlns:r="http://schemas.openxmlformats.org/officeDocument/2006/relationships" id="2147483650" r:id="R54f3267ee19d435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f071606abc6406e" /><Relationship Type="http://schemas.openxmlformats.org/officeDocument/2006/relationships/notesSlide" Target="/ppt/notesSlides/notesSlide1.xml" Id="R082e4d96f895478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e323f72748a4646" /><Relationship Type="http://schemas.openxmlformats.org/officeDocument/2006/relationships/notesSlide" Target="/ppt/notesSlides/notesSlide2.xml" Id="R78d820931d2f4e9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f57d17104214368" /><Relationship Type="http://schemas.openxmlformats.org/officeDocument/2006/relationships/notesSlide" Target="/ppt/notesSlides/notesSlide3.xml" Id="Rc35e3df5d57a4361"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c8db2543919477b" /><Relationship Type="http://schemas.openxmlformats.org/officeDocument/2006/relationships/notesSlide" Target="/ppt/notesSlides/notesSlide4.xml" Id="Ra0b2fcbc748c407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543f83dddee439c" /><Relationship Type="http://schemas.openxmlformats.org/officeDocument/2006/relationships/notesSlide" Target="/ppt/notesSlides/notesSlide5.xml" Id="Reec1a84366ea407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a24c9271376440c" /><Relationship Type="http://schemas.openxmlformats.org/officeDocument/2006/relationships/notesSlide" Target="/ppt/notesSlides/notesSlide6.xml" Id="R7c853a6b0f10447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0b5f66aa885472f" /><Relationship Type="http://schemas.openxmlformats.org/officeDocument/2006/relationships/notesSlide" Target="/ppt/notesSlides/notesSlide7.xml" Id="Rbf0e425ff9774f6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a81aa4255d64b81" /><Relationship Type="http://schemas.openxmlformats.org/officeDocument/2006/relationships/notesSlide" Target="/ppt/notesSlides/notesSlide8.xml" Id="R627e85946016478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3f2f1138ed94914" /><Relationship Type="http://schemas.openxmlformats.org/officeDocument/2006/relationships/notesSlide" Target="/ppt/notesSlides/notesSlide9.xml" Id="R584d73d5b7054d9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d2fb8f7a6f64a88" /><Relationship Type="http://schemas.openxmlformats.org/officeDocument/2006/relationships/notesSlide" Target="/ppt/notesSlides/notesSlide10.xml" Id="R0e514c088bf84b1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eed5f01867b4622" /><Relationship Type="http://schemas.openxmlformats.org/officeDocument/2006/relationships/notesSlide" Target="/ppt/notesSlides/notesSlide11.xml" Id="Rc6f235b6d51d4da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75a847889194540" /><Relationship Type="http://schemas.openxmlformats.org/officeDocument/2006/relationships/notesSlide" Target="/ppt/notesSlides/notesSlide12.xml" Id="Rdf5fe282fcbc4b0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981115ab34d4df5" /><Relationship Type="http://schemas.openxmlformats.org/officeDocument/2006/relationships/notesSlide" Target="/ppt/notesSlides/notesSlide13.xml" Id="R36e8920473a34ef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a534a36854f4ae3" /><Relationship Type="http://schemas.openxmlformats.org/officeDocument/2006/relationships/notesSlide" Target="/ppt/notesSlides/notesSlide14.xml" Id="R3f26ac9963cd4d4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54d6eddcf42044a2" /><Relationship Type="http://schemas.openxmlformats.org/officeDocument/2006/relationships/notesSlide" Target="/ppt/notesSlides/notesSlide15.xml" Id="R369a16a627dd405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0670cfb85f7047f7" /><Relationship Type="http://schemas.openxmlformats.org/officeDocument/2006/relationships/notesSlide" Target="/ppt/notesSlides/notesSlide16.xml" Id="R0c6bdc94dbe54e5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fa6ce878be9463a" /><Relationship Type="http://schemas.openxmlformats.org/officeDocument/2006/relationships/notesSlide" Target="/ppt/notesSlides/notesSlide17.xml" Id="R0fe16347f11c4d0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ab254bd7b834da0" /><Relationship Type="http://schemas.openxmlformats.org/officeDocument/2006/relationships/notesSlide" Target="/ppt/notesSlides/notesSlide18.xml" Id="R26c087806adf461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24df1b33236d4c47" /><Relationship Type="http://schemas.openxmlformats.org/officeDocument/2006/relationships/notesSlide" Target="/ppt/notesSlides/notesSlide19.xml" Id="Rd62ff7e0191d4ff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930ca10e2bd47e6" /><Relationship Type="http://schemas.openxmlformats.org/officeDocument/2006/relationships/notesSlide" Target="/ppt/notesSlides/notesSlide20.xml" Id="R3d8d05867ee54c7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37009ee286b64c2c" /><Relationship Type="http://schemas.openxmlformats.org/officeDocument/2006/relationships/notesSlide" Target="/ppt/notesSlides/notesSlide21.xml" Id="Rc730a73ce0124f5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fc4e3de554f4389" /><Relationship Type="http://schemas.openxmlformats.org/officeDocument/2006/relationships/notesSlide" Target="/ppt/notesSlides/notesSlide22.xml" Id="Rceb731e5f36a49f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a5413b1ef824b34" /><Relationship Type="http://schemas.openxmlformats.org/officeDocument/2006/relationships/notesSlide" Target="/ppt/notesSlides/notesSlide23.xml" Id="Rf0597c45978c41f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9d46dd974324f3d" /><Relationship Type="http://schemas.openxmlformats.org/officeDocument/2006/relationships/notesSlide" Target="/ppt/notesSlides/notesSlide24.xml" Id="R3a20b701ffe44198"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a98c923f94f4439" /><Relationship Type="http://schemas.openxmlformats.org/officeDocument/2006/relationships/notesSlide" Target="/ppt/notesSlides/notesSlide25.xml" Id="Rb29aa494a5114ce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ef44f4f9e04d431a" /><Relationship Type="http://schemas.openxmlformats.org/officeDocument/2006/relationships/notesSlide" Target="/ppt/notesSlides/notesSlide26.xml" Id="R512679c0c1b24ad7"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d211d5b7f7cf4fda" /><Relationship Type="http://schemas.openxmlformats.org/officeDocument/2006/relationships/notesSlide" Target="/ppt/notesSlides/notesSlide27.xml" Id="Rb07c6a0a65c1495f"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d3c9bd1dc100452d" /><Relationship Type="http://schemas.openxmlformats.org/officeDocument/2006/relationships/notesSlide" Target="/ppt/notesSlides/notesSlide28.xml" Id="R15c2ba106205453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耶利米書第17章</a:t>
            </a:r>
          </a:p>
          <a:p xmlns:a="http://schemas.openxmlformats.org/drawingml/2006/main">
            <a:pPr algn="ctr">
              <a:buNone/>
            </a:pPr>
            <a:r>
              <a:rPr sz="2000">
                <a:solidFill>
                  <a:srgbClr val="FFFFFF"/>
                </a:solidFill>
                <a:latin typeface="Georgia"/>
                <a:ea typeface="Georgia"/>
                <a:cs typeface="Georgia"/>
              </a:rPr>
              <a:t>Jeremiah 17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  |  Jeremiah 17:1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猶大的罪是用鐵筆、用金鋼鑽記錄的，銘刻在他們的心版上和壇角上。</a:t>
            </a:r>
          </a:p>
          <a:p xmlns:a="http://schemas.openxmlformats.org/drawingml/2006/main">
            <a:pPr algn="ctr">
              <a:buNone/>
            </a:pPr>
            <a:r>
              <a:rPr sz="2100">
                <a:solidFill>
                  <a:srgbClr val="FFFFFF"/>
                </a:solidFill>
                <a:latin typeface="Georgia"/>
                <a:ea typeface="Georgia"/>
                <a:cs typeface="Georgia"/>
              </a:rPr>
              <a:t>The sin of Judah is written with a pen of iron, and with the point of a diamond: it is graven upon the table of their heart, and upon the horns of your altars;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17:2  |  Jeremiah 17:2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他們的兒女記念他們高岡上、青翠樹旁的壇和木偶。</a:t>
            </a:r>
          </a:p>
          <a:p xmlns:a="http://schemas.openxmlformats.org/drawingml/2006/main">
            <a:pPr algn="ctr">
              <a:buNone/>
            </a:pPr>
            <a:r>
              <a:rPr sz="2400">
                <a:solidFill>
                  <a:srgbClr val="FFFFFF"/>
                </a:solidFill>
                <a:latin typeface="Georgia"/>
                <a:ea typeface="Georgia"/>
                <a:cs typeface="Georgia"/>
              </a:rPr>
              <a:t>Whilst their children remember their altars and their groves by the green trees upon the high hills.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17:3  |  Jeremiah 17:3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我田野的山哪，我必因你在四境之內所犯的罪，把你的貨物、財寶，並邱壇當掠物交給[仇敵]；</a:t>
            </a:r>
          </a:p>
          <a:p xmlns:a="http://schemas.openxmlformats.org/drawingml/2006/main">
            <a:pPr algn="ctr">
              <a:buNone/>
            </a:pPr>
            <a:r>
              <a:rPr sz="2100">
                <a:solidFill>
                  <a:srgbClr val="FFFFFF"/>
                </a:solidFill>
                <a:latin typeface="Georgia"/>
                <a:ea typeface="Georgia"/>
                <a:cs typeface="Georgia"/>
              </a:rPr>
              <a:t>O my mountain in the field, I will give thy substance and all thy treasures to the spoil, and thy high places for sin, throughout all thy borders.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17:4  |  Jeremiah 17:4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並且你因自己[的罪]必失去我所賜給你的產業。我也必使你在你所不認識的地上服事你的仇敵；因為你使我怒中起火，直燒到永遠。</a:t>
            </a:r>
          </a:p>
          <a:p xmlns:a="http://schemas.openxmlformats.org/drawingml/2006/main">
            <a:pPr algn="ctr">
              <a:buNone/>
            </a:pPr>
            <a:r>
              <a:rPr sz="1800">
                <a:solidFill>
                  <a:srgbClr val="FFFFFF"/>
                </a:solidFill>
                <a:latin typeface="Georgia"/>
                <a:ea typeface="Georgia"/>
                <a:cs typeface="Georgia"/>
              </a:rPr>
              <a:t>And thou, even thyself, shalt discontinue from thine heritage that I gave thee; and I will cause thee to serve thine enemies in the land which thou knowest not: for ye have kindled a fire in mine anger, which shall burn for ever.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17:5  |  Jeremiah 17:5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耶和華如此說： 倚靠人血肉的膀臂， 心中離棄耶和華的， 那人有禍了！</a:t>
            </a:r>
          </a:p>
          <a:p xmlns:a="http://schemas.openxmlformats.org/drawingml/2006/main">
            <a:pPr algn="ctr">
              <a:buNone/>
            </a:pPr>
            <a:r>
              <a:rPr sz="2400">
                <a:solidFill>
                  <a:srgbClr val="FFFFFF"/>
                </a:solidFill>
                <a:latin typeface="Georgia"/>
                <a:ea typeface="Georgia"/>
                <a:cs typeface="Georgia"/>
              </a:rPr>
              <a:t>Thus saith the LORD; Cursed be the man that trusteth in man, and maketh flesh his arm, and whose heart departeth from the LORD.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17:6  |  Jeremiah 17:6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因他必像沙漠的杜松， 不見福樂來到， 卻要住曠野乾旱之處， 無人居住的鹼地。</a:t>
            </a:r>
          </a:p>
          <a:p xmlns:a="http://schemas.openxmlformats.org/drawingml/2006/main">
            <a:pPr algn="ctr">
              <a:buNone/>
            </a:pPr>
            <a:r>
              <a:rPr sz="2100">
                <a:solidFill>
                  <a:srgbClr val="FFFFFF"/>
                </a:solidFill>
                <a:latin typeface="Georgia"/>
                <a:ea typeface="Georgia"/>
                <a:cs typeface="Georgia"/>
              </a:rPr>
              <a:t>For he shall be like the heath in the desert, and shall not see when good cometh; but shall inhabit the parched places in the wilderness, in a salt land and not inhabited.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17:7  |  Jeremiah 17:7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倚靠耶和華、以耶和華為可靠的， 那人有福了！</a:t>
            </a:r>
          </a:p>
          <a:p xmlns:a="http://schemas.openxmlformats.org/drawingml/2006/main">
            <a:pPr algn="ctr">
              <a:buNone/>
            </a:pPr>
            <a:r>
              <a:rPr sz="2800">
                <a:solidFill>
                  <a:srgbClr val="FFFFFF"/>
                </a:solidFill>
                <a:latin typeface="Georgia"/>
                <a:ea typeface="Georgia"/>
                <a:cs typeface="Georgia"/>
              </a:rPr>
              <a:t>Blessed is the man that trusteth in the LORD, and whose hope the LORD is.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17:8  |  Jeremiah 17:8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他必像樹栽於水旁， 在河邊扎根， 炎熱來到，並不懼怕， 葉子仍必青翠， 在乾旱之年毫無掛慮， 而且結果不止。</a:t>
            </a:r>
          </a:p>
          <a:p xmlns:a="http://schemas.openxmlformats.org/drawingml/2006/main">
            <a:pPr algn="ctr">
              <a:buNone/>
            </a:pPr>
            <a:r>
              <a:rPr sz="1800">
                <a:solidFill>
                  <a:srgbClr val="FFFFFF"/>
                </a:solidFill>
                <a:latin typeface="Georgia"/>
                <a:ea typeface="Georgia"/>
                <a:cs typeface="Georgia"/>
              </a:rPr>
              <a:t>For he shall be as a tree planted by the waters, and that spreadeth out her roots by the river, and shall not see when heat cometh, but her leaf shall be green; and shall not be careful in the year of drought, neither shall cease from yielding fruit.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17:9  |  Jeremiah 17:9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人心比萬物都詭詐， 壞到極處， 誰能識透呢？</a:t>
            </a:r>
          </a:p>
          <a:p xmlns:a="http://schemas.openxmlformats.org/drawingml/2006/main">
            <a:pPr algn="ctr">
              <a:buNone/>
            </a:pPr>
            <a:r>
              <a:rPr sz="2400">
                <a:solidFill>
                  <a:srgbClr val="FFFFFF"/>
                </a:solidFill>
                <a:latin typeface="Georgia"/>
                <a:ea typeface="Georgia"/>
                <a:cs typeface="Georgia"/>
              </a:rPr>
              <a:t>The heart is deceitful above all things, and desperately wicked: who can know it?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17:10  |  Jeremiah 17:10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我－耶和華是鑒察人心、試驗人肺腑的， 要照各人所行的和他做事的結果報應他。</a:t>
            </a:r>
          </a:p>
          <a:p xmlns:a="http://schemas.openxmlformats.org/drawingml/2006/main">
            <a:pPr algn="ctr">
              <a:buNone/>
            </a:pPr>
            <a:r>
              <a:rPr sz="2400">
                <a:solidFill>
                  <a:srgbClr val="FFFFFF"/>
                </a:solidFill>
                <a:latin typeface="Georgia"/>
                <a:ea typeface="Georgia"/>
                <a:cs typeface="Georgia"/>
              </a:rPr>
              <a:t>I the LORD search the heart, I try the reins, even to give every man according to his ways, and according to the fruit of his doings.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17:11  |  Jeremiah 17:11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那不按正道得財的， 好像鷓鴣菢不是自己下的[蛋]； 到了中年，那財都必離開他， 他終久成為愚頑人。</a:t>
            </a:r>
          </a:p>
          <a:p xmlns:a="http://schemas.openxmlformats.org/drawingml/2006/main">
            <a:pPr algn="ctr">
              <a:buNone/>
            </a:pPr>
            <a:r>
              <a:rPr sz="2100">
                <a:solidFill>
                  <a:srgbClr val="FFFFFF"/>
                </a:solidFill>
                <a:latin typeface="Georgia"/>
                <a:ea typeface="Georgia"/>
                <a:cs typeface="Georgia"/>
              </a:rPr>
              <a:t>As the partridge sitteth on eggs, and hatcheth them not; so he that getteth riches, and not by right, shall leave them in the midst of his days, and at his end shall be a fool.</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17:12  |  Jeremiah 17:12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我們的聖所是榮耀的寶座， 從太初[安置]在高處。</a:t>
            </a:r>
          </a:p>
          <a:p xmlns:a="http://schemas.openxmlformats.org/drawingml/2006/main">
            <a:pPr algn="ctr">
              <a:buNone/>
            </a:pPr>
            <a:r>
              <a:rPr sz="2800">
                <a:solidFill>
                  <a:srgbClr val="FFFFFF"/>
                </a:solidFill>
                <a:latin typeface="Georgia"/>
                <a:ea typeface="Georgia"/>
                <a:cs typeface="Georgia"/>
              </a:rPr>
              <a:t>A glorious high throne from the beginning is the place of our sanctuary.</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17:13  |  Jeremiah 17:13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耶和華－以色列的盼望啊， 凡離棄你的必致蒙羞。 [耶和華說]：離開我的， 他們的[名字]必寫在土裏， 因為他們離棄我這活水的泉源。</a:t>
            </a:r>
          </a:p>
          <a:p xmlns:a="http://schemas.openxmlformats.org/drawingml/2006/main">
            <a:pPr algn="ctr">
              <a:buNone/>
            </a:pPr>
            <a:r>
              <a:rPr sz="2100">
                <a:solidFill>
                  <a:srgbClr val="FFFFFF"/>
                </a:solidFill>
                <a:latin typeface="Georgia"/>
                <a:ea typeface="Georgia"/>
                <a:cs typeface="Georgia"/>
              </a:rPr>
              <a:t>O LORD, the hope of Israel, all that forsake thee shall be ashamed, and they that depart from me shall be written in the earth, because they have forsaken the LORD, the fountain of living waters.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17:14  |  Jeremiah 17:14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耶和華啊，求你醫治我，我便痊癒， 拯救我，我便得救； 因你是我所讚美的。</a:t>
            </a:r>
          </a:p>
          <a:p xmlns:a="http://schemas.openxmlformats.org/drawingml/2006/main">
            <a:pPr algn="ctr">
              <a:buNone/>
            </a:pPr>
            <a:r>
              <a:rPr sz="2400">
                <a:solidFill>
                  <a:srgbClr val="FFFFFF"/>
                </a:solidFill>
                <a:latin typeface="Georgia"/>
                <a:ea typeface="Georgia"/>
                <a:cs typeface="Georgia"/>
              </a:rPr>
              <a:t>Heal me, O LORD, and I shall be healed; save me, and I shall be saved: for thou art my praise.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17:15  |  Jeremiah 17:15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他們對我說：耶和華的話在哪裏呢？ 叫這話應驗吧！</a:t>
            </a:r>
          </a:p>
          <a:p xmlns:a="http://schemas.openxmlformats.org/drawingml/2006/main">
            <a:pPr algn="ctr">
              <a:buNone/>
            </a:pPr>
            <a:r>
              <a:rPr sz="2800">
                <a:solidFill>
                  <a:srgbClr val="FFFFFF"/>
                </a:solidFill>
                <a:latin typeface="Georgia"/>
                <a:ea typeface="Georgia"/>
                <a:cs typeface="Georgia"/>
              </a:rPr>
              <a:t>Behold, they say unto me, Where is the word of the LORD? let it come now.</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17:16  |  Jeremiah 17:16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至於我，那跟從你作牧人[的職分]， 我並沒有急忙離棄， 也沒有想那災殃的日子； 這是你知道的。 我口中所出的言語都在你面前。</a:t>
            </a:r>
          </a:p>
          <a:p xmlns:a="http://schemas.openxmlformats.org/drawingml/2006/main">
            <a:pPr algn="ctr">
              <a:buNone/>
            </a:pPr>
            <a:r>
              <a:rPr sz="2100">
                <a:solidFill>
                  <a:srgbClr val="FFFFFF"/>
                </a:solidFill>
                <a:latin typeface="Georgia"/>
                <a:ea typeface="Georgia"/>
                <a:cs typeface="Georgia"/>
              </a:rPr>
              <a:t>As for me, I have not hastened from being a pastor to follow thee: neither have I desired the woeful day; thou knowest: that which came out of my lips was right before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17:17  |  Jeremiah 17:17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不要使我因你驚恐； 當災禍的日子，你是我的避難所。</a:t>
            </a:r>
          </a:p>
          <a:p xmlns:a="http://schemas.openxmlformats.org/drawingml/2006/main">
            <a:pPr algn="ctr">
              <a:buNone/>
            </a:pPr>
            <a:r>
              <a:rPr sz="2800">
                <a:solidFill>
                  <a:srgbClr val="FFFFFF"/>
                </a:solidFill>
                <a:latin typeface="Georgia"/>
                <a:ea typeface="Georgia"/>
                <a:cs typeface="Georgia"/>
              </a:rPr>
              <a:t>Be not a terror unto me: thou art my hope in the day of evil.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17:18  |  Jeremiah 17:18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願那些逼迫我的蒙羞， 卻不要使我蒙羞； 使他們驚惶， 卻不要使我驚惶； 使災禍的日子臨到他們， 以加倍的毀壞毀壞他們。</a:t>
            </a:r>
          </a:p>
          <a:p xmlns:a="http://schemas.openxmlformats.org/drawingml/2006/main">
            <a:pPr algn="ctr">
              <a:buNone/>
            </a:pPr>
            <a:r>
              <a:rPr sz="2100">
                <a:solidFill>
                  <a:srgbClr val="FFFFFF"/>
                </a:solidFill>
                <a:latin typeface="Georgia"/>
                <a:ea typeface="Georgia"/>
                <a:cs typeface="Georgia"/>
              </a:rPr>
              <a:t>Let them be confounded that persecute me, but let not me be confounded: let them be dismayed, but let not me be dismayed: bring upon them the day of evil, and destroy them with double destruction.</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17:19  |  Jeremiah 17:19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耶和華對我如此說：「你去站在平民的門口，就是猶大君王出入的門，又站在耶路撒冷的各門口，</a:t>
            </a:r>
          </a:p>
          <a:p xmlns:a="http://schemas.openxmlformats.org/drawingml/2006/main">
            <a:pPr algn="ctr">
              <a:buNone/>
            </a:pPr>
            <a:r>
              <a:rPr sz="2100">
                <a:solidFill>
                  <a:srgbClr val="FFFFFF"/>
                </a:solidFill>
                <a:latin typeface="Georgia"/>
                <a:ea typeface="Georgia"/>
                <a:cs typeface="Georgia"/>
              </a:rPr>
              <a:t>Thus said the LORD unto me; Go and stand in the gate of the children of the people, whereby the kings of Judah come in, and by the which they go out, and in all the gates of Jerusalem;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17:20  |  Jeremiah 17:20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對他們說：『你們這猶大君王和猶大眾人，並耶路撒冷的一切居民，凡從這些門進入的都當聽耶和華的話。</a:t>
            </a:r>
          </a:p>
          <a:p xmlns:a="http://schemas.openxmlformats.org/drawingml/2006/main">
            <a:pPr algn="ctr">
              <a:buNone/>
            </a:pPr>
            <a:r>
              <a:rPr sz="2100">
                <a:solidFill>
                  <a:srgbClr val="FFFFFF"/>
                </a:solidFill>
                <a:latin typeface="Georgia"/>
                <a:ea typeface="Georgia"/>
                <a:cs typeface="Georgia"/>
              </a:rPr>
              <a:t>And say unto them, Hear ye the word of the LORD, ye kings of Judah, and all Judah, and all the inhabitants of Jerusalem, that enter in by these gates: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17:21  |  Jeremiah 17:21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耶和華如此說：你們要謹慎，不要在安息日擔甚麼擔子進入耶路撒冷的各門；</a:t>
            </a:r>
          </a:p>
          <a:p xmlns:a="http://schemas.openxmlformats.org/drawingml/2006/main">
            <a:pPr algn="ctr">
              <a:buNone/>
            </a:pPr>
            <a:r>
              <a:rPr sz="2400">
                <a:solidFill>
                  <a:srgbClr val="FFFFFF"/>
                </a:solidFill>
                <a:latin typeface="Georgia"/>
                <a:ea typeface="Georgia"/>
                <a:cs typeface="Georgia"/>
              </a:rPr>
              <a:t>Thus saith the LORD; Take heed to yourselves, and bear no burden on the sabbath day, nor bring it in by the gates of Jerusalem;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17:22  |  Jeremiah 17:22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也不要在安息日從家中擔出擔子去。無論何工都不可做，只要以安息日為聖日，正如我所吩咐你們列祖的。』</a:t>
            </a:r>
          </a:p>
          <a:p xmlns:a="http://schemas.openxmlformats.org/drawingml/2006/main">
            <a:pPr algn="ctr">
              <a:buNone/>
            </a:pPr>
            <a:r>
              <a:rPr sz="2100">
                <a:solidFill>
                  <a:srgbClr val="FFFFFF"/>
                </a:solidFill>
                <a:latin typeface="Georgia"/>
                <a:ea typeface="Georgia"/>
                <a:cs typeface="Georgia"/>
              </a:rPr>
              <a:t>Neither carry forth a burden out of your houses on the sabbath day, neither do ye any work, but hallow ye the sabbath day, as I commanded your fathers.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17:23  |  Jeremiah 17:23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他們卻不聽從，不側耳而聽，竟硬着頸項不聽，不受教訓。」</a:t>
            </a:r>
          </a:p>
          <a:p xmlns:a="http://schemas.openxmlformats.org/drawingml/2006/main">
            <a:pPr algn="ctr">
              <a:buNone/>
            </a:pPr>
            <a:r>
              <a:rPr sz="2400">
                <a:solidFill>
                  <a:srgbClr val="FFFFFF"/>
                </a:solidFill>
                <a:latin typeface="Georgia"/>
                <a:ea typeface="Georgia"/>
                <a:cs typeface="Georgia"/>
              </a:rPr>
              <a:t>But they obeyed not, neither inclined their ear, but made their neck stiff, that they might not hear, nor receive instruction.</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17:24  |  Jeremiah 17:24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耶和華說：「你們若留意聽從我，在安息日不擔甚麼擔子進入這城的各門，只以安息日為聖日，在那日無論何工都不做；</a:t>
            </a:r>
          </a:p>
          <a:p xmlns:a="http://schemas.openxmlformats.org/drawingml/2006/main">
            <a:pPr algn="ctr">
              <a:buNone/>
            </a:pPr>
            <a:r>
              <a:rPr sz="2100">
                <a:solidFill>
                  <a:srgbClr val="FFFFFF"/>
                </a:solidFill>
                <a:latin typeface="Georgia"/>
                <a:ea typeface="Georgia"/>
                <a:cs typeface="Georgia"/>
              </a:rPr>
              <a:t>And it shall come to pass, if ye diligently hearken unto me, saith the LORD, to bring in no burden through the gates of this city on the sabbath day, but hallow the sabbath day, to do no work therein;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17:25  |  Jeremiah 17:25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那時就有坐大衛寶座的君王和首領，他們與猶大人，並耶路撒冷的居民，或坐車，或騎馬，進入這城的各門，而且這城必存到永遠。</a:t>
            </a:r>
          </a:p>
          <a:p xmlns:a="http://schemas.openxmlformats.org/drawingml/2006/main">
            <a:pPr algn="ctr">
              <a:buNone/>
            </a:pPr>
            <a:r>
              <a:rPr sz="1800">
                <a:solidFill>
                  <a:srgbClr val="FFFFFF"/>
                </a:solidFill>
                <a:latin typeface="Georgia"/>
                <a:ea typeface="Georgia"/>
                <a:cs typeface="Georgia"/>
              </a:rPr>
              <a:t>Then shall there enter into the gates of this city kings and princes sitting upon the throne of David, riding in chariots and on horses, they, and their princes, the men of Judah, and the inhabitants of Jerusalem: and this city shall remain for ever.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17:26  |  Jeremiah 17:26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也必有人從猶大城邑和耶路撒冷四圍的各處，從便雅憫地、高原、山地，並南地而來，都帶燔祭、[平安祭]、素祭，和乳香，並感謝[祭]，到耶和華的殿去。</a:t>
            </a:r>
          </a:p>
          <a:p xmlns:a="http://schemas.openxmlformats.org/drawingml/2006/main">
            <a:pPr algn="ctr">
              <a:buNone/>
            </a:pPr>
            <a:r>
              <a:rPr sz="1800">
                <a:solidFill>
                  <a:srgbClr val="FFFFFF"/>
                </a:solidFill>
                <a:latin typeface="Georgia"/>
                <a:ea typeface="Georgia"/>
                <a:cs typeface="Georgia"/>
              </a:rPr>
              <a:t>And they shall come from the cities of Judah, and from the places about Jerusalem, and from the land of Benjamin, and from the plain, and from the mountains, and from the south, bringing burnt offerings, and sacrifices, and meat offerings, and incense, and bringing sacrifices of praise, unto the house of the LORD.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耶利米書 17:27  |  Jeremiah 17:27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你們若不聽從我，不以安息日為聖日，仍在安息日擔擔子，進入耶路撒冷的各門，我必在各門中點火；這火也必燒毀耶路撒冷的宮殿，不能熄滅。」</a:t>
            </a:r>
          </a:p>
          <a:p xmlns:a="http://schemas.openxmlformats.org/drawingml/2006/main">
            <a:pPr algn="ctr">
              <a:buNone/>
            </a:pPr>
            <a:r>
              <a:rPr sz="1800">
                <a:solidFill>
                  <a:srgbClr val="FFFFFF"/>
                </a:solidFill>
                <a:latin typeface="Georgia"/>
                <a:ea typeface="Georgia"/>
                <a:cs typeface="Georgia"/>
              </a:rPr>
              <a:t>But if ye will not hearken unto me to hallow the sabbath day, and not to bear a burden, even entering in at the gates of Jerusalem on the sabbath day; then will I kindle a fire in the gates thereof, and it shall devour the palaces of Jerusalem, and it shall not be quenched.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2026-08-30T04:08:20.0110000Z</dcterms:created>
  <dcterms:modified xsi:type="dcterms:W3CDTF">2026-08-30T04:08:20.0110000Z</dcterms:modified>
</coreProperties>
</file>